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 id="2147483768" r:id="rId2"/>
    <p:sldMasterId id="2147483780" r:id="rId3"/>
    <p:sldMasterId id="2147483792" r:id="rId4"/>
    <p:sldMasterId id="2147483804" r:id="rId5"/>
    <p:sldMasterId id="2147483816" r:id="rId6"/>
    <p:sldMasterId id="2147483756" r:id="rId7"/>
    <p:sldMasterId id="2147483744" r:id="rId8"/>
  </p:sldMasterIdLst>
  <p:notesMasterIdLst>
    <p:notesMasterId r:id="rId23"/>
  </p:notesMasterIdLst>
  <p:sldIdLst>
    <p:sldId id="283" r:id="rId9"/>
    <p:sldId id="265" r:id="rId10"/>
    <p:sldId id="271" r:id="rId11"/>
    <p:sldId id="277" r:id="rId12"/>
    <p:sldId id="276" r:id="rId13"/>
    <p:sldId id="280" r:id="rId14"/>
    <p:sldId id="272" r:id="rId15"/>
    <p:sldId id="269" r:id="rId16"/>
    <p:sldId id="270" r:id="rId17"/>
    <p:sldId id="256" r:id="rId18"/>
    <p:sldId id="257" r:id="rId19"/>
    <p:sldId id="258" r:id="rId20"/>
    <p:sldId id="259" r:id="rId21"/>
    <p:sldId id="279"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3.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notesMaster" Target="notesMasters/notesMaster1.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A5C78C-8771-4DB3-9B83-66A3A88D836B}" type="datetimeFigureOut">
              <a:rPr lang="en-US" smtClean="0"/>
              <a:pPr/>
              <a:t>3/3/2025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622579-8808-4F95-AADB-6CB345FFE5DB}" type="slidenum">
              <a:rPr lang="en-US" smtClean="0"/>
              <a:pPr/>
              <a:t>‹#›</a:t>
            </a:fld>
            <a:endParaRPr lang="en-US"/>
          </a:p>
        </p:txBody>
      </p:sp>
    </p:spTree>
    <p:extLst>
      <p:ext uri="{BB962C8B-B14F-4D97-AF65-F5344CB8AC3E}">
        <p14:creationId xmlns:p14="http://schemas.microsoft.com/office/powerpoint/2010/main" val="24410793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4622579-8808-4F95-AADB-6CB345FFE5DB}" type="slidenum">
              <a:rPr lang="en-US" smtClean="0"/>
              <a:pPr/>
              <a:t>13</a:t>
            </a:fld>
            <a:endParaRPr lang="en-US"/>
          </a:p>
        </p:txBody>
      </p:sp>
    </p:spTree>
    <p:extLst>
      <p:ext uri="{BB962C8B-B14F-4D97-AF65-F5344CB8AC3E}">
        <p14:creationId xmlns:p14="http://schemas.microsoft.com/office/powerpoint/2010/main" val="29847128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9C6C1D76-3C93-46BC-8414-6BFB136C44FA}" type="datetimeFigureOut">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9BA9936-2D6B-4495-93A5-6DDFC0FFD167}" type="slidenum">
              <a:rPr lang="en-IN" smtClean="0"/>
              <a:t>‹#›</a:t>
            </a:fld>
            <a:endParaRPr lang="en-IN"/>
          </a:p>
        </p:txBody>
      </p:sp>
    </p:spTree>
    <p:extLst>
      <p:ext uri="{BB962C8B-B14F-4D97-AF65-F5344CB8AC3E}">
        <p14:creationId xmlns:p14="http://schemas.microsoft.com/office/powerpoint/2010/main" val="23981439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C6C1D76-3C93-46BC-8414-6BFB136C44FA}" type="datetimeFigureOut">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9BA9936-2D6B-4495-93A5-6DDFC0FFD167}" type="slidenum">
              <a:rPr lang="en-IN" smtClean="0"/>
              <a:t>‹#›</a:t>
            </a:fld>
            <a:endParaRPr lang="en-IN"/>
          </a:p>
        </p:txBody>
      </p:sp>
    </p:spTree>
    <p:extLst>
      <p:ext uri="{BB962C8B-B14F-4D97-AF65-F5344CB8AC3E}">
        <p14:creationId xmlns:p14="http://schemas.microsoft.com/office/powerpoint/2010/main" val="15336665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6C1D76-3C93-46BC-8414-6BFB136C44FA}" type="datetimeFigureOut">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9BA9936-2D6B-4495-93A5-6DDFC0FFD167}" type="slidenum">
              <a:rPr lang="en-IN" smtClean="0"/>
              <a:t>‹#›</a:t>
            </a:fld>
            <a:endParaRPr lang="en-IN"/>
          </a:p>
        </p:txBody>
      </p:sp>
    </p:spTree>
    <p:extLst>
      <p:ext uri="{BB962C8B-B14F-4D97-AF65-F5344CB8AC3E}">
        <p14:creationId xmlns:p14="http://schemas.microsoft.com/office/powerpoint/2010/main" val="30108303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9C6C1D76-3C93-46BC-8414-6BFB136C44FA}" type="datetimeFigureOut">
              <a:rPr lang="en-IN" smtClean="0"/>
              <a:t>03-03-2025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9BA9936-2D6B-4495-93A5-6DDFC0FFD167}" type="slidenum">
              <a:rPr lang="en-IN" smtClean="0"/>
              <a:t>‹#›</a:t>
            </a:fld>
            <a:endParaRPr lang="en-IN"/>
          </a:p>
        </p:txBody>
      </p:sp>
    </p:spTree>
    <p:extLst>
      <p:ext uri="{BB962C8B-B14F-4D97-AF65-F5344CB8AC3E}">
        <p14:creationId xmlns:p14="http://schemas.microsoft.com/office/powerpoint/2010/main" val="12341786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9C6C1D76-3C93-46BC-8414-6BFB136C44FA}" type="datetimeFigureOut">
              <a:rPr lang="en-IN" smtClean="0"/>
              <a:t>03-03-2025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9BA9936-2D6B-4495-93A5-6DDFC0FFD167}" type="slidenum">
              <a:rPr lang="en-IN" smtClean="0"/>
              <a:t>‹#›</a:t>
            </a:fld>
            <a:endParaRPr lang="en-IN"/>
          </a:p>
        </p:txBody>
      </p:sp>
    </p:spTree>
    <p:extLst>
      <p:ext uri="{BB962C8B-B14F-4D97-AF65-F5344CB8AC3E}">
        <p14:creationId xmlns:p14="http://schemas.microsoft.com/office/powerpoint/2010/main" val="12580866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9C6C1D76-3C93-46BC-8414-6BFB136C44FA}" type="datetimeFigureOut">
              <a:rPr lang="en-IN" smtClean="0"/>
              <a:t>03-03-2025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9BA9936-2D6B-4495-93A5-6DDFC0FFD167}" type="slidenum">
              <a:rPr lang="en-IN" smtClean="0"/>
              <a:t>‹#›</a:t>
            </a:fld>
            <a:endParaRPr lang="en-IN"/>
          </a:p>
        </p:txBody>
      </p:sp>
    </p:spTree>
    <p:extLst>
      <p:ext uri="{BB962C8B-B14F-4D97-AF65-F5344CB8AC3E}">
        <p14:creationId xmlns:p14="http://schemas.microsoft.com/office/powerpoint/2010/main" val="16677471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6C1D76-3C93-46BC-8414-6BFB136C44FA}" type="datetimeFigureOut">
              <a:rPr lang="en-IN" smtClean="0"/>
              <a:t>03-03-2025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9BA9936-2D6B-4495-93A5-6DDFC0FFD167}" type="slidenum">
              <a:rPr lang="en-IN" smtClean="0"/>
              <a:t>‹#›</a:t>
            </a:fld>
            <a:endParaRPr lang="en-IN"/>
          </a:p>
        </p:txBody>
      </p:sp>
    </p:spTree>
    <p:extLst>
      <p:ext uri="{BB962C8B-B14F-4D97-AF65-F5344CB8AC3E}">
        <p14:creationId xmlns:p14="http://schemas.microsoft.com/office/powerpoint/2010/main" val="24747988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6C1D76-3C93-46BC-8414-6BFB136C44FA}" type="datetimeFigureOut">
              <a:rPr lang="en-IN" smtClean="0"/>
              <a:t>03-03-2025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9BA9936-2D6B-4495-93A5-6DDFC0FFD167}" type="slidenum">
              <a:rPr lang="en-IN" smtClean="0"/>
              <a:t>‹#›</a:t>
            </a:fld>
            <a:endParaRPr lang="en-IN"/>
          </a:p>
        </p:txBody>
      </p:sp>
    </p:spTree>
    <p:extLst>
      <p:ext uri="{BB962C8B-B14F-4D97-AF65-F5344CB8AC3E}">
        <p14:creationId xmlns:p14="http://schemas.microsoft.com/office/powerpoint/2010/main" val="3302159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6C1D76-3C93-46BC-8414-6BFB136C44FA}" type="datetimeFigureOut">
              <a:rPr lang="en-IN" smtClean="0"/>
              <a:t>03-03-2025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9BA9936-2D6B-4495-93A5-6DDFC0FFD167}" type="slidenum">
              <a:rPr lang="en-IN" smtClean="0"/>
              <a:t>‹#›</a:t>
            </a:fld>
            <a:endParaRPr lang="en-IN"/>
          </a:p>
        </p:txBody>
      </p:sp>
    </p:spTree>
    <p:extLst>
      <p:ext uri="{BB962C8B-B14F-4D97-AF65-F5344CB8AC3E}">
        <p14:creationId xmlns:p14="http://schemas.microsoft.com/office/powerpoint/2010/main" val="15728135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C6C1D76-3C93-46BC-8414-6BFB136C44FA}" type="datetimeFigureOut">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9BA9936-2D6B-4495-93A5-6DDFC0FFD167}" type="slidenum">
              <a:rPr lang="en-IN" smtClean="0"/>
              <a:t>‹#›</a:t>
            </a:fld>
            <a:endParaRPr lang="en-IN"/>
          </a:p>
        </p:txBody>
      </p:sp>
    </p:spTree>
    <p:extLst>
      <p:ext uri="{BB962C8B-B14F-4D97-AF65-F5344CB8AC3E}">
        <p14:creationId xmlns:p14="http://schemas.microsoft.com/office/powerpoint/2010/main" val="36809803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C6C1D76-3C93-46BC-8414-6BFB136C44FA}" type="datetimeFigureOut">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9BA9936-2D6B-4495-93A5-6DDFC0FFD167}" type="slidenum">
              <a:rPr lang="en-IN" smtClean="0"/>
              <a:t>‹#›</a:t>
            </a:fld>
            <a:endParaRPr lang="en-IN"/>
          </a:p>
        </p:txBody>
      </p:sp>
    </p:spTree>
    <p:extLst>
      <p:ext uri="{BB962C8B-B14F-4D97-AF65-F5344CB8AC3E}">
        <p14:creationId xmlns:p14="http://schemas.microsoft.com/office/powerpoint/2010/main" val="13961853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9C21A3EE-0F07-45C8-B161-4CD7F2C99CA6}" type="datetimeFigureOut">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166ABB6-A7D8-4262-A6C5-EFC87644CECD}" type="slidenum">
              <a:rPr lang="en-IN" smtClean="0"/>
              <a:t>‹#›</a:t>
            </a:fld>
            <a:endParaRPr lang="en-IN"/>
          </a:p>
        </p:txBody>
      </p:sp>
    </p:spTree>
    <p:extLst>
      <p:ext uri="{BB962C8B-B14F-4D97-AF65-F5344CB8AC3E}">
        <p14:creationId xmlns:p14="http://schemas.microsoft.com/office/powerpoint/2010/main" val="21344468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C21A3EE-0F07-45C8-B161-4CD7F2C99CA6}" type="datetimeFigureOut">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166ABB6-A7D8-4262-A6C5-EFC87644CECD}" type="slidenum">
              <a:rPr lang="en-IN" smtClean="0"/>
              <a:t>‹#›</a:t>
            </a:fld>
            <a:endParaRPr lang="en-IN"/>
          </a:p>
        </p:txBody>
      </p:sp>
    </p:spTree>
    <p:extLst>
      <p:ext uri="{BB962C8B-B14F-4D97-AF65-F5344CB8AC3E}">
        <p14:creationId xmlns:p14="http://schemas.microsoft.com/office/powerpoint/2010/main" val="315301774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21A3EE-0F07-45C8-B161-4CD7F2C99CA6}" type="datetimeFigureOut">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166ABB6-A7D8-4262-A6C5-EFC87644CECD}" type="slidenum">
              <a:rPr lang="en-IN" smtClean="0"/>
              <a:t>‹#›</a:t>
            </a:fld>
            <a:endParaRPr lang="en-IN"/>
          </a:p>
        </p:txBody>
      </p:sp>
    </p:spTree>
    <p:extLst>
      <p:ext uri="{BB962C8B-B14F-4D97-AF65-F5344CB8AC3E}">
        <p14:creationId xmlns:p14="http://schemas.microsoft.com/office/powerpoint/2010/main" val="93280684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9C21A3EE-0F07-45C8-B161-4CD7F2C99CA6}" type="datetimeFigureOut">
              <a:rPr lang="en-IN" smtClean="0"/>
              <a:t>03-03-2025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166ABB6-A7D8-4262-A6C5-EFC87644CECD}" type="slidenum">
              <a:rPr lang="en-IN" smtClean="0"/>
              <a:t>‹#›</a:t>
            </a:fld>
            <a:endParaRPr lang="en-IN"/>
          </a:p>
        </p:txBody>
      </p:sp>
    </p:spTree>
    <p:extLst>
      <p:ext uri="{BB962C8B-B14F-4D97-AF65-F5344CB8AC3E}">
        <p14:creationId xmlns:p14="http://schemas.microsoft.com/office/powerpoint/2010/main" val="2292727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9C21A3EE-0F07-45C8-B161-4CD7F2C99CA6}" type="datetimeFigureOut">
              <a:rPr lang="en-IN" smtClean="0"/>
              <a:t>03-03-2025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166ABB6-A7D8-4262-A6C5-EFC87644CECD}" type="slidenum">
              <a:rPr lang="en-IN" smtClean="0"/>
              <a:t>‹#›</a:t>
            </a:fld>
            <a:endParaRPr lang="en-IN"/>
          </a:p>
        </p:txBody>
      </p:sp>
    </p:spTree>
    <p:extLst>
      <p:ext uri="{BB962C8B-B14F-4D97-AF65-F5344CB8AC3E}">
        <p14:creationId xmlns:p14="http://schemas.microsoft.com/office/powerpoint/2010/main" val="8065833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9C21A3EE-0F07-45C8-B161-4CD7F2C99CA6}" type="datetimeFigureOut">
              <a:rPr lang="en-IN" smtClean="0"/>
              <a:t>03-03-2025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166ABB6-A7D8-4262-A6C5-EFC87644CECD}" type="slidenum">
              <a:rPr lang="en-IN" smtClean="0"/>
              <a:t>‹#›</a:t>
            </a:fld>
            <a:endParaRPr lang="en-IN"/>
          </a:p>
        </p:txBody>
      </p:sp>
    </p:spTree>
    <p:extLst>
      <p:ext uri="{BB962C8B-B14F-4D97-AF65-F5344CB8AC3E}">
        <p14:creationId xmlns:p14="http://schemas.microsoft.com/office/powerpoint/2010/main" val="39913694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21A3EE-0F07-45C8-B161-4CD7F2C99CA6}" type="datetimeFigureOut">
              <a:rPr lang="en-IN" smtClean="0"/>
              <a:t>03-03-2025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166ABB6-A7D8-4262-A6C5-EFC87644CECD}" type="slidenum">
              <a:rPr lang="en-IN" smtClean="0"/>
              <a:t>‹#›</a:t>
            </a:fld>
            <a:endParaRPr lang="en-IN"/>
          </a:p>
        </p:txBody>
      </p:sp>
    </p:spTree>
    <p:extLst>
      <p:ext uri="{BB962C8B-B14F-4D97-AF65-F5344CB8AC3E}">
        <p14:creationId xmlns:p14="http://schemas.microsoft.com/office/powerpoint/2010/main" val="3995043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21A3EE-0F07-45C8-B161-4CD7F2C99CA6}" type="datetimeFigureOut">
              <a:rPr lang="en-IN" smtClean="0"/>
              <a:t>03-03-2025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166ABB6-A7D8-4262-A6C5-EFC87644CECD}" type="slidenum">
              <a:rPr lang="en-IN" smtClean="0"/>
              <a:t>‹#›</a:t>
            </a:fld>
            <a:endParaRPr lang="en-IN"/>
          </a:p>
        </p:txBody>
      </p:sp>
    </p:spTree>
    <p:extLst>
      <p:ext uri="{BB962C8B-B14F-4D97-AF65-F5344CB8AC3E}">
        <p14:creationId xmlns:p14="http://schemas.microsoft.com/office/powerpoint/2010/main" val="211824940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21A3EE-0F07-45C8-B161-4CD7F2C99CA6}" type="datetimeFigureOut">
              <a:rPr lang="en-IN" smtClean="0"/>
              <a:t>03-03-2025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166ABB6-A7D8-4262-A6C5-EFC87644CECD}" type="slidenum">
              <a:rPr lang="en-IN" smtClean="0"/>
              <a:t>‹#›</a:t>
            </a:fld>
            <a:endParaRPr lang="en-IN"/>
          </a:p>
        </p:txBody>
      </p:sp>
    </p:spTree>
    <p:extLst>
      <p:ext uri="{BB962C8B-B14F-4D97-AF65-F5344CB8AC3E}">
        <p14:creationId xmlns:p14="http://schemas.microsoft.com/office/powerpoint/2010/main" val="181055008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C21A3EE-0F07-45C8-B161-4CD7F2C99CA6}" type="datetimeFigureOut">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166ABB6-A7D8-4262-A6C5-EFC87644CECD}" type="slidenum">
              <a:rPr lang="en-IN" smtClean="0"/>
              <a:t>‹#›</a:t>
            </a:fld>
            <a:endParaRPr lang="en-IN"/>
          </a:p>
        </p:txBody>
      </p:sp>
    </p:spTree>
    <p:extLst>
      <p:ext uri="{BB962C8B-B14F-4D97-AF65-F5344CB8AC3E}">
        <p14:creationId xmlns:p14="http://schemas.microsoft.com/office/powerpoint/2010/main" val="218305856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C21A3EE-0F07-45C8-B161-4CD7F2C99CA6}" type="datetimeFigureOut">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166ABB6-A7D8-4262-A6C5-EFC87644CECD}" type="slidenum">
              <a:rPr lang="en-IN" smtClean="0"/>
              <a:t>‹#›</a:t>
            </a:fld>
            <a:endParaRPr lang="en-IN"/>
          </a:p>
        </p:txBody>
      </p:sp>
    </p:spTree>
    <p:extLst>
      <p:ext uri="{BB962C8B-B14F-4D97-AF65-F5344CB8AC3E}">
        <p14:creationId xmlns:p14="http://schemas.microsoft.com/office/powerpoint/2010/main" val="6235625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EA8FB31D-38B4-4AC2-B249-E499BBE91CFB}" type="datetimeFigureOut">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E2582AA-DC7C-4DAE-A53A-D049C73ACEBE}" type="slidenum">
              <a:rPr lang="en-IN" smtClean="0"/>
              <a:t>‹#›</a:t>
            </a:fld>
            <a:endParaRPr lang="en-IN"/>
          </a:p>
        </p:txBody>
      </p:sp>
    </p:spTree>
    <p:extLst>
      <p:ext uri="{BB962C8B-B14F-4D97-AF65-F5344CB8AC3E}">
        <p14:creationId xmlns:p14="http://schemas.microsoft.com/office/powerpoint/2010/main" val="75253387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A8FB31D-38B4-4AC2-B249-E499BBE91CFB}" type="datetimeFigureOut">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E2582AA-DC7C-4DAE-A53A-D049C73ACEBE}" type="slidenum">
              <a:rPr lang="en-IN" smtClean="0"/>
              <a:t>‹#›</a:t>
            </a:fld>
            <a:endParaRPr lang="en-IN"/>
          </a:p>
        </p:txBody>
      </p:sp>
    </p:spTree>
    <p:extLst>
      <p:ext uri="{BB962C8B-B14F-4D97-AF65-F5344CB8AC3E}">
        <p14:creationId xmlns:p14="http://schemas.microsoft.com/office/powerpoint/2010/main" val="372695082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8FB31D-38B4-4AC2-B249-E499BBE91CFB}" type="datetimeFigureOut">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E2582AA-DC7C-4DAE-A53A-D049C73ACEBE}" type="slidenum">
              <a:rPr lang="en-IN" smtClean="0"/>
              <a:t>‹#›</a:t>
            </a:fld>
            <a:endParaRPr lang="en-IN"/>
          </a:p>
        </p:txBody>
      </p:sp>
    </p:spTree>
    <p:extLst>
      <p:ext uri="{BB962C8B-B14F-4D97-AF65-F5344CB8AC3E}">
        <p14:creationId xmlns:p14="http://schemas.microsoft.com/office/powerpoint/2010/main" val="94455791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EA8FB31D-38B4-4AC2-B249-E499BBE91CFB}" type="datetimeFigureOut">
              <a:rPr lang="en-IN" smtClean="0"/>
              <a:t>03-03-2025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E2582AA-DC7C-4DAE-A53A-D049C73ACEBE}" type="slidenum">
              <a:rPr lang="en-IN" smtClean="0"/>
              <a:t>‹#›</a:t>
            </a:fld>
            <a:endParaRPr lang="en-IN"/>
          </a:p>
        </p:txBody>
      </p:sp>
    </p:spTree>
    <p:extLst>
      <p:ext uri="{BB962C8B-B14F-4D97-AF65-F5344CB8AC3E}">
        <p14:creationId xmlns:p14="http://schemas.microsoft.com/office/powerpoint/2010/main" val="7441679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EA8FB31D-38B4-4AC2-B249-E499BBE91CFB}" type="datetimeFigureOut">
              <a:rPr lang="en-IN" smtClean="0"/>
              <a:t>03-03-2025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E2582AA-DC7C-4DAE-A53A-D049C73ACEBE}" type="slidenum">
              <a:rPr lang="en-IN" smtClean="0"/>
              <a:t>‹#›</a:t>
            </a:fld>
            <a:endParaRPr lang="en-IN"/>
          </a:p>
        </p:txBody>
      </p:sp>
    </p:spTree>
    <p:extLst>
      <p:ext uri="{BB962C8B-B14F-4D97-AF65-F5344CB8AC3E}">
        <p14:creationId xmlns:p14="http://schemas.microsoft.com/office/powerpoint/2010/main" val="306371537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EA8FB31D-38B4-4AC2-B249-E499BBE91CFB}" type="datetimeFigureOut">
              <a:rPr lang="en-IN" smtClean="0"/>
              <a:t>03-03-2025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E2582AA-DC7C-4DAE-A53A-D049C73ACEBE}" type="slidenum">
              <a:rPr lang="en-IN" smtClean="0"/>
              <a:t>‹#›</a:t>
            </a:fld>
            <a:endParaRPr lang="en-IN"/>
          </a:p>
        </p:txBody>
      </p:sp>
    </p:spTree>
    <p:extLst>
      <p:ext uri="{BB962C8B-B14F-4D97-AF65-F5344CB8AC3E}">
        <p14:creationId xmlns:p14="http://schemas.microsoft.com/office/powerpoint/2010/main" val="2234626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3/3/2025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8FB31D-38B4-4AC2-B249-E499BBE91CFB}" type="datetimeFigureOut">
              <a:rPr lang="en-IN" smtClean="0"/>
              <a:t>03-03-2025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E2582AA-DC7C-4DAE-A53A-D049C73ACEBE}" type="slidenum">
              <a:rPr lang="en-IN" smtClean="0"/>
              <a:t>‹#›</a:t>
            </a:fld>
            <a:endParaRPr lang="en-IN"/>
          </a:p>
        </p:txBody>
      </p:sp>
    </p:spTree>
    <p:extLst>
      <p:ext uri="{BB962C8B-B14F-4D97-AF65-F5344CB8AC3E}">
        <p14:creationId xmlns:p14="http://schemas.microsoft.com/office/powerpoint/2010/main" val="291312791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8FB31D-38B4-4AC2-B249-E499BBE91CFB}" type="datetimeFigureOut">
              <a:rPr lang="en-IN" smtClean="0"/>
              <a:t>03-03-2025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E2582AA-DC7C-4DAE-A53A-D049C73ACEBE}" type="slidenum">
              <a:rPr lang="en-IN" smtClean="0"/>
              <a:t>‹#›</a:t>
            </a:fld>
            <a:endParaRPr lang="en-IN"/>
          </a:p>
        </p:txBody>
      </p:sp>
    </p:spTree>
    <p:extLst>
      <p:ext uri="{BB962C8B-B14F-4D97-AF65-F5344CB8AC3E}">
        <p14:creationId xmlns:p14="http://schemas.microsoft.com/office/powerpoint/2010/main" val="181676399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8FB31D-38B4-4AC2-B249-E499BBE91CFB}" type="datetimeFigureOut">
              <a:rPr lang="en-IN" smtClean="0"/>
              <a:t>03-03-2025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E2582AA-DC7C-4DAE-A53A-D049C73ACEBE}" type="slidenum">
              <a:rPr lang="en-IN" smtClean="0"/>
              <a:t>‹#›</a:t>
            </a:fld>
            <a:endParaRPr lang="en-IN"/>
          </a:p>
        </p:txBody>
      </p:sp>
    </p:spTree>
    <p:extLst>
      <p:ext uri="{BB962C8B-B14F-4D97-AF65-F5344CB8AC3E}">
        <p14:creationId xmlns:p14="http://schemas.microsoft.com/office/powerpoint/2010/main" val="356254082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A8FB31D-38B4-4AC2-B249-E499BBE91CFB}" type="datetimeFigureOut">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E2582AA-DC7C-4DAE-A53A-D049C73ACEBE}" type="slidenum">
              <a:rPr lang="en-IN" smtClean="0"/>
              <a:t>‹#›</a:t>
            </a:fld>
            <a:endParaRPr lang="en-IN"/>
          </a:p>
        </p:txBody>
      </p:sp>
    </p:spTree>
    <p:extLst>
      <p:ext uri="{BB962C8B-B14F-4D97-AF65-F5344CB8AC3E}">
        <p14:creationId xmlns:p14="http://schemas.microsoft.com/office/powerpoint/2010/main" val="252686247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A8FB31D-38B4-4AC2-B249-E499BBE91CFB}" type="datetimeFigureOut">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E2582AA-DC7C-4DAE-A53A-D049C73ACEBE}" type="slidenum">
              <a:rPr lang="en-IN" smtClean="0"/>
              <a:t>‹#›</a:t>
            </a:fld>
            <a:endParaRPr lang="en-IN"/>
          </a:p>
        </p:txBody>
      </p:sp>
    </p:spTree>
    <p:extLst>
      <p:ext uri="{BB962C8B-B14F-4D97-AF65-F5344CB8AC3E}">
        <p14:creationId xmlns:p14="http://schemas.microsoft.com/office/powerpoint/2010/main" val="102778187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0A521754-DF45-472F-97C7-29CACA1B4825}" type="datetimeFigureOut">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AD7B322-082B-4CA3-83C9-5B85D3FD4961}" type="slidenum">
              <a:rPr lang="en-IN" smtClean="0"/>
              <a:t>‹#›</a:t>
            </a:fld>
            <a:endParaRPr lang="en-IN"/>
          </a:p>
        </p:txBody>
      </p:sp>
    </p:spTree>
    <p:extLst>
      <p:ext uri="{BB962C8B-B14F-4D97-AF65-F5344CB8AC3E}">
        <p14:creationId xmlns:p14="http://schemas.microsoft.com/office/powerpoint/2010/main" val="315732244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A521754-DF45-472F-97C7-29CACA1B4825}" type="datetimeFigureOut">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AD7B322-082B-4CA3-83C9-5B85D3FD4961}" type="slidenum">
              <a:rPr lang="en-IN" smtClean="0"/>
              <a:t>‹#›</a:t>
            </a:fld>
            <a:endParaRPr lang="en-IN"/>
          </a:p>
        </p:txBody>
      </p:sp>
    </p:spTree>
    <p:extLst>
      <p:ext uri="{BB962C8B-B14F-4D97-AF65-F5344CB8AC3E}">
        <p14:creationId xmlns:p14="http://schemas.microsoft.com/office/powerpoint/2010/main" val="422611754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521754-DF45-472F-97C7-29CACA1B4825}" type="datetimeFigureOut">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AD7B322-082B-4CA3-83C9-5B85D3FD4961}" type="slidenum">
              <a:rPr lang="en-IN" smtClean="0"/>
              <a:t>‹#›</a:t>
            </a:fld>
            <a:endParaRPr lang="en-IN"/>
          </a:p>
        </p:txBody>
      </p:sp>
    </p:spTree>
    <p:extLst>
      <p:ext uri="{BB962C8B-B14F-4D97-AF65-F5344CB8AC3E}">
        <p14:creationId xmlns:p14="http://schemas.microsoft.com/office/powerpoint/2010/main" val="48043285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0A521754-DF45-472F-97C7-29CACA1B4825}" type="datetimeFigureOut">
              <a:rPr lang="en-IN" smtClean="0"/>
              <a:t>03-03-2025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AD7B322-082B-4CA3-83C9-5B85D3FD4961}" type="slidenum">
              <a:rPr lang="en-IN" smtClean="0"/>
              <a:t>‹#›</a:t>
            </a:fld>
            <a:endParaRPr lang="en-IN"/>
          </a:p>
        </p:txBody>
      </p:sp>
    </p:spTree>
    <p:extLst>
      <p:ext uri="{BB962C8B-B14F-4D97-AF65-F5344CB8AC3E}">
        <p14:creationId xmlns:p14="http://schemas.microsoft.com/office/powerpoint/2010/main" val="303232727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0A521754-DF45-472F-97C7-29CACA1B4825}" type="datetimeFigureOut">
              <a:rPr lang="en-IN" smtClean="0"/>
              <a:t>03-03-2025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AD7B322-082B-4CA3-83C9-5B85D3FD4961}" type="slidenum">
              <a:rPr lang="en-IN" smtClean="0"/>
              <a:t>‹#›</a:t>
            </a:fld>
            <a:endParaRPr lang="en-IN"/>
          </a:p>
        </p:txBody>
      </p:sp>
    </p:spTree>
    <p:extLst>
      <p:ext uri="{BB962C8B-B14F-4D97-AF65-F5344CB8AC3E}">
        <p14:creationId xmlns:p14="http://schemas.microsoft.com/office/powerpoint/2010/main" val="1094766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3/3/2025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0A521754-DF45-472F-97C7-29CACA1B4825}" type="datetimeFigureOut">
              <a:rPr lang="en-IN" smtClean="0"/>
              <a:t>03-03-2025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AD7B322-082B-4CA3-83C9-5B85D3FD4961}" type="slidenum">
              <a:rPr lang="en-IN" smtClean="0"/>
              <a:t>‹#›</a:t>
            </a:fld>
            <a:endParaRPr lang="en-IN"/>
          </a:p>
        </p:txBody>
      </p:sp>
    </p:spTree>
    <p:extLst>
      <p:ext uri="{BB962C8B-B14F-4D97-AF65-F5344CB8AC3E}">
        <p14:creationId xmlns:p14="http://schemas.microsoft.com/office/powerpoint/2010/main" val="193825498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521754-DF45-472F-97C7-29CACA1B4825}" type="datetimeFigureOut">
              <a:rPr lang="en-IN" smtClean="0"/>
              <a:t>03-03-2025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AD7B322-082B-4CA3-83C9-5B85D3FD4961}" type="slidenum">
              <a:rPr lang="en-IN" smtClean="0"/>
              <a:t>‹#›</a:t>
            </a:fld>
            <a:endParaRPr lang="en-IN"/>
          </a:p>
        </p:txBody>
      </p:sp>
    </p:spTree>
    <p:extLst>
      <p:ext uri="{BB962C8B-B14F-4D97-AF65-F5344CB8AC3E}">
        <p14:creationId xmlns:p14="http://schemas.microsoft.com/office/powerpoint/2010/main" val="18286342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521754-DF45-472F-97C7-29CACA1B4825}" type="datetimeFigureOut">
              <a:rPr lang="en-IN" smtClean="0"/>
              <a:t>03-03-2025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AD7B322-082B-4CA3-83C9-5B85D3FD4961}" type="slidenum">
              <a:rPr lang="en-IN" smtClean="0"/>
              <a:t>‹#›</a:t>
            </a:fld>
            <a:endParaRPr lang="en-IN"/>
          </a:p>
        </p:txBody>
      </p:sp>
    </p:spTree>
    <p:extLst>
      <p:ext uri="{BB962C8B-B14F-4D97-AF65-F5344CB8AC3E}">
        <p14:creationId xmlns:p14="http://schemas.microsoft.com/office/powerpoint/2010/main" val="426797499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521754-DF45-472F-97C7-29CACA1B4825}" type="datetimeFigureOut">
              <a:rPr lang="en-IN" smtClean="0"/>
              <a:t>03-03-2025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AD7B322-082B-4CA3-83C9-5B85D3FD4961}" type="slidenum">
              <a:rPr lang="en-IN" smtClean="0"/>
              <a:t>‹#›</a:t>
            </a:fld>
            <a:endParaRPr lang="en-IN"/>
          </a:p>
        </p:txBody>
      </p:sp>
    </p:spTree>
    <p:extLst>
      <p:ext uri="{BB962C8B-B14F-4D97-AF65-F5344CB8AC3E}">
        <p14:creationId xmlns:p14="http://schemas.microsoft.com/office/powerpoint/2010/main" val="130266338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A521754-DF45-472F-97C7-29CACA1B4825}" type="datetimeFigureOut">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AD7B322-082B-4CA3-83C9-5B85D3FD4961}" type="slidenum">
              <a:rPr lang="en-IN" smtClean="0"/>
              <a:t>‹#›</a:t>
            </a:fld>
            <a:endParaRPr lang="en-IN"/>
          </a:p>
        </p:txBody>
      </p:sp>
    </p:spTree>
    <p:extLst>
      <p:ext uri="{BB962C8B-B14F-4D97-AF65-F5344CB8AC3E}">
        <p14:creationId xmlns:p14="http://schemas.microsoft.com/office/powerpoint/2010/main" val="102377138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A521754-DF45-472F-97C7-29CACA1B4825}" type="datetimeFigureOut">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AD7B322-082B-4CA3-83C9-5B85D3FD4961}" type="slidenum">
              <a:rPr lang="en-IN" smtClean="0"/>
              <a:t>‹#›</a:t>
            </a:fld>
            <a:endParaRPr lang="en-IN"/>
          </a:p>
        </p:txBody>
      </p:sp>
    </p:spTree>
    <p:extLst>
      <p:ext uri="{BB962C8B-B14F-4D97-AF65-F5344CB8AC3E}">
        <p14:creationId xmlns:p14="http://schemas.microsoft.com/office/powerpoint/2010/main" val="251741909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38569CE6-B932-449D-BBD8-2624C348F4BF}" type="datetimeFigureOut">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5020673-0E06-4B17-A9AD-FDEA53CF96FE}" type="slidenum">
              <a:rPr lang="en-IN" smtClean="0"/>
              <a:t>‹#›</a:t>
            </a:fld>
            <a:endParaRPr lang="en-IN"/>
          </a:p>
        </p:txBody>
      </p:sp>
    </p:spTree>
    <p:extLst>
      <p:ext uri="{BB962C8B-B14F-4D97-AF65-F5344CB8AC3E}">
        <p14:creationId xmlns:p14="http://schemas.microsoft.com/office/powerpoint/2010/main" val="314726789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8569CE6-B932-449D-BBD8-2624C348F4BF}" type="datetimeFigureOut">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5020673-0E06-4B17-A9AD-FDEA53CF96FE}" type="slidenum">
              <a:rPr lang="en-IN" smtClean="0"/>
              <a:t>‹#›</a:t>
            </a:fld>
            <a:endParaRPr lang="en-IN"/>
          </a:p>
        </p:txBody>
      </p:sp>
    </p:spTree>
    <p:extLst>
      <p:ext uri="{BB962C8B-B14F-4D97-AF65-F5344CB8AC3E}">
        <p14:creationId xmlns:p14="http://schemas.microsoft.com/office/powerpoint/2010/main" val="224976722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569CE6-B932-449D-BBD8-2624C348F4BF}" type="datetimeFigureOut">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5020673-0E06-4B17-A9AD-FDEA53CF96FE}" type="slidenum">
              <a:rPr lang="en-IN" smtClean="0"/>
              <a:t>‹#›</a:t>
            </a:fld>
            <a:endParaRPr lang="en-IN"/>
          </a:p>
        </p:txBody>
      </p:sp>
    </p:spTree>
    <p:extLst>
      <p:ext uri="{BB962C8B-B14F-4D97-AF65-F5344CB8AC3E}">
        <p14:creationId xmlns:p14="http://schemas.microsoft.com/office/powerpoint/2010/main" val="166235364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38569CE6-B932-449D-BBD8-2624C348F4BF}" type="datetimeFigureOut">
              <a:rPr lang="en-IN" smtClean="0"/>
              <a:t>03-03-2025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5020673-0E06-4B17-A9AD-FDEA53CF96FE}" type="slidenum">
              <a:rPr lang="en-IN" smtClean="0"/>
              <a:t>‹#›</a:t>
            </a:fld>
            <a:endParaRPr lang="en-IN"/>
          </a:p>
        </p:txBody>
      </p:sp>
    </p:spTree>
    <p:extLst>
      <p:ext uri="{BB962C8B-B14F-4D97-AF65-F5344CB8AC3E}">
        <p14:creationId xmlns:p14="http://schemas.microsoft.com/office/powerpoint/2010/main" val="3703287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3/3/2025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38569CE6-B932-449D-BBD8-2624C348F4BF}" type="datetimeFigureOut">
              <a:rPr lang="en-IN" smtClean="0"/>
              <a:t>03-03-2025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5020673-0E06-4B17-A9AD-FDEA53CF96FE}" type="slidenum">
              <a:rPr lang="en-IN" smtClean="0"/>
              <a:t>‹#›</a:t>
            </a:fld>
            <a:endParaRPr lang="en-IN"/>
          </a:p>
        </p:txBody>
      </p:sp>
    </p:spTree>
    <p:extLst>
      <p:ext uri="{BB962C8B-B14F-4D97-AF65-F5344CB8AC3E}">
        <p14:creationId xmlns:p14="http://schemas.microsoft.com/office/powerpoint/2010/main" val="361464809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38569CE6-B932-449D-BBD8-2624C348F4BF}" type="datetimeFigureOut">
              <a:rPr lang="en-IN" smtClean="0"/>
              <a:t>03-03-2025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5020673-0E06-4B17-A9AD-FDEA53CF96FE}" type="slidenum">
              <a:rPr lang="en-IN" smtClean="0"/>
              <a:t>‹#›</a:t>
            </a:fld>
            <a:endParaRPr lang="en-IN"/>
          </a:p>
        </p:txBody>
      </p:sp>
    </p:spTree>
    <p:extLst>
      <p:ext uri="{BB962C8B-B14F-4D97-AF65-F5344CB8AC3E}">
        <p14:creationId xmlns:p14="http://schemas.microsoft.com/office/powerpoint/2010/main" val="425254591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569CE6-B932-449D-BBD8-2624C348F4BF}" type="datetimeFigureOut">
              <a:rPr lang="en-IN" smtClean="0"/>
              <a:t>03-03-2025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5020673-0E06-4B17-A9AD-FDEA53CF96FE}" type="slidenum">
              <a:rPr lang="en-IN" smtClean="0"/>
              <a:t>‹#›</a:t>
            </a:fld>
            <a:endParaRPr lang="en-IN"/>
          </a:p>
        </p:txBody>
      </p:sp>
    </p:spTree>
    <p:extLst>
      <p:ext uri="{BB962C8B-B14F-4D97-AF65-F5344CB8AC3E}">
        <p14:creationId xmlns:p14="http://schemas.microsoft.com/office/powerpoint/2010/main" val="54784559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569CE6-B932-449D-BBD8-2624C348F4BF}" type="datetimeFigureOut">
              <a:rPr lang="en-IN" smtClean="0"/>
              <a:t>03-03-2025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5020673-0E06-4B17-A9AD-FDEA53CF96FE}" type="slidenum">
              <a:rPr lang="en-IN" smtClean="0"/>
              <a:t>‹#›</a:t>
            </a:fld>
            <a:endParaRPr lang="en-IN"/>
          </a:p>
        </p:txBody>
      </p:sp>
    </p:spTree>
    <p:extLst>
      <p:ext uri="{BB962C8B-B14F-4D97-AF65-F5344CB8AC3E}">
        <p14:creationId xmlns:p14="http://schemas.microsoft.com/office/powerpoint/2010/main" val="56846930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569CE6-B932-449D-BBD8-2624C348F4BF}" type="datetimeFigureOut">
              <a:rPr lang="en-IN" smtClean="0"/>
              <a:t>03-03-2025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5020673-0E06-4B17-A9AD-FDEA53CF96FE}" type="slidenum">
              <a:rPr lang="en-IN" smtClean="0"/>
              <a:t>‹#›</a:t>
            </a:fld>
            <a:endParaRPr lang="en-IN"/>
          </a:p>
        </p:txBody>
      </p:sp>
    </p:spTree>
    <p:extLst>
      <p:ext uri="{BB962C8B-B14F-4D97-AF65-F5344CB8AC3E}">
        <p14:creationId xmlns:p14="http://schemas.microsoft.com/office/powerpoint/2010/main" val="2731884205"/>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8569CE6-B932-449D-BBD8-2624C348F4BF}" type="datetimeFigureOut">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5020673-0E06-4B17-A9AD-FDEA53CF96FE}" type="slidenum">
              <a:rPr lang="en-IN" smtClean="0"/>
              <a:t>‹#›</a:t>
            </a:fld>
            <a:endParaRPr lang="en-IN"/>
          </a:p>
        </p:txBody>
      </p:sp>
    </p:spTree>
    <p:extLst>
      <p:ext uri="{BB962C8B-B14F-4D97-AF65-F5344CB8AC3E}">
        <p14:creationId xmlns:p14="http://schemas.microsoft.com/office/powerpoint/2010/main" val="228492865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8569CE6-B932-449D-BBD8-2624C348F4BF}" type="datetimeFigureOut">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5020673-0E06-4B17-A9AD-FDEA53CF96FE}" type="slidenum">
              <a:rPr lang="en-IN" smtClean="0"/>
              <a:t>‹#›</a:t>
            </a:fld>
            <a:endParaRPr lang="en-IN"/>
          </a:p>
        </p:txBody>
      </p:sp>
    </p:spTree>
    <p:extLst>
      <p:ext uri="{BB962C8B-B14F-4D97-AF65-F5344CB8AC3E}">
        <p14:creationId xmlns:p14="http://schemas.microsoft.com/office/powerpoint/2010/main" val="727981142"/>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16656307-1735-4117-9F83-991491A8E2C0}" type="datetimeFigureOut">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DBB46DF-311D-4FE8-B09F-4780C5F7F414}" type="slidenum">
              <a:rPr lang="en-IN" smtClean="0"/>
              <a:t>‹#›</a:t>
            </a:fld>
            <a:endParaRPr lang="en-IN"/>
          </a:p>
        </p:txBody>
      </p:sp>
    </p:spTree>
    <p:extLst>
      <p:ext uri="{BB962C8B-B14F-4D97-AF65-F5344CB8AC3E}">
        <p14:creationId xmlns:p14="http://schemas.microsoft.com/office/powerpoint/2010/main" val="640007183"/>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6656307-1735-4117-9F83-991491A8E2C0}" type="datetimeFigureOut">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DBB46DF-311D-4FE8-B09F-4780C5F7F414}" type="slidenum">
              <a:rPr lang="en-IN" smtClean="0"/>
              <a:t>‹#›</a:t>
            </a:fld>
            <a:endParaRPr lang="en-IN"/>
          </a:p>
        </p:txBody>
      </p:sp>
    </p:spTree>
    <p:extLst>
      <p:ext uri="{BB962C8B-B14F-4D97-AF65-F5344CB8AC3E}">
        <p14:creationId xmlns:p14="http://schemas.microsoft.com/office/powerpoint/2010/main" val="254539727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656307-1735-4117-9F83-991491A8E2C0}" type="datetimeFigureOut">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DBB46DF-311D-4FE8-B09F-4780C5F7F414}" type="slidenum">
              <a:rPr lang="en-IN" smtClean="0"/>
              <a:t>‹#›</a:t>
            </a:fld>
            <a:endParaRPr lang="en-IN"/>
          </a:p>
        </p:txBody>
      </p:sp>
    </p:spTree>
    <p:extLst>
      <p:ext uri="{BB962C8B-B14F-4D97-AF65-F5344CB8AC3E}">
        <p14:creationId xmlns:p14="http://schemas.microsoft.com/office/powerpoint/2010/main" val="151410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16656307-1735-4117-9F83-991491A8E2C0}" type="datetimeFigureOut">
              <a:rPr lang="en-IN" smtClean="0"/>
              <a:t>03-03-2025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DBB46DF-311D-4FE8-B09F-4780C5F7F414}" type="slidenum">
              <a:rPr lang="en-IN" smtClean="0"/>
              <a:t>‹#›</a:t>
            </a:fld>
            <a:endParaRPr lang="en-IN"/>
          </a:p>
        </p:txBody>
      </p:sp>
    </p:spTree>
    <p:extLst>
      <p:ext uri="{BB962C8B-B14F-4D97-AF65-F5344CB8AC3E}">
        <p14:creationId xmlns:p14="http://schemas.microsoft.com/office/powerpoint/2010/main" val="3706172955"/>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16656307-1735-4117-9F83-991491A8E2C0}" type="datetimeFigureOut">
              <a:rPr lang="en-IN" smtClean="0"/>
              <a:t>03-03-2025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DBB46DF-311D-4FE8-B09F-4780C5F7F414}" type="slidenum">
              <a:rPr lang="en-IN" smtClean="0"/>
              <a:t>‹#›</a:t>
            </a:fld>
            <a:endParaRPr lang="en-IN"/>
          </a:p>
        </p:txBody>
      </p:sp>
    </p:spTree>
    <p:extLst>
      <p:ext uri="{BB962C8B-B14F-4D97-AF65-F5344CB8AC3E}">
        <p14:creationId xmlns:p14="http://schemas.microsoft.com/office/powerpoint/2010/main" val="19998968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16656307-1735-4117-9F83-991491A8E2C0}" type="datetimeFigureOut">
              <a:rPr lang="en-IN" smtClean="0"/>
              <a:t>03-03-2025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DBB46DF-311D-4FE8-B09F-4780C5F7F414}" type="slidenum">
              <a:rPr lang="en-IN" smtClean="0"/>
              <a:t>‹#›</a:t>
            </a:fld>
            <a:endParaRPr lang="en-IN"/>
          </a:p>
        </p:txBody>
      </p:sp>
    </p:spTree>
    <p:extLst>
      <p:ext uri="{BB962C8B-B14F-4D97-AF65-F5344CB8AC3E}">
        <p14:creationId xmlns:p14="http://schemas.microsoft.com/office/powerpoint/2010/main" val="350332294"/>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656307-1735-4117-9F83-991491A8E2C0}" type="datetimeFigureOut">
              <a:rPr lang="en-IN" smtClean="0"/>
              <a:t>03-03-2025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DBB46DF-311D-4FE8-B09F-4780C5F7F414}" type="slidenum">
              <a:rPr lang="en-IN" smtClean="0"/>
              <a:t>‹#›</a:t>
            </a:fld>
            <a:endParaRPr lang="en-IN"/>
          </a:p>
        </p:txBody>
      </p:sp>
    </p:spTree>
    <p:extLst>
      <p:ext uri="{BB962C8B-B14F-4D97-AF65-F5344CB8AC3E}">
        <p14:creationId xmlns:p14="http://schemas.microsoft.com/office/powerpoint/2010/main" val="1436843346"/>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656307-1735-4117-9F83-991491A8E2C0}" type="datetimeFigureOut">
              <a:rPr lang="en-IN" smtClean="0"/>
              <a:t>03-03-2025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DBB46DF-311D-4FE8-B09F-4780C5F7F414}" type="slidenum">
              <a:rPr lang="en-IN" smtClean="0"/>
              <a:t>‹#›</a:t>
            </a:fld>
            <a:endParaRPr lang="en-IN"/>
          </a:p>
        </p:txBody>
      </p:sp>
    </p:spTree>
    <p:extLst>
      <p:ext uri="{BB962C8B-B14F-4D97-AF65-F5344CB8AC3E}">
        <p14:creationId xmlns:p14="http://schemas.microsoft.com/office/powerpoint/2010/main" val="255804087"/>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656307-1735-4117-9F83-991491A8E2C0}" type="datetimeFigureOut">
              <a:rPr lang="en-IN" smtClean="0"/>
              <a:t>03-03-2025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DBB46DF-311D-4FE8-B09F-4780C5F7F414}" type="slidenum">
              <a:rPr lang="en-IN" smtClean="0"/>
              <a:t>‹#›</a:t>
            </a:fld>
            <a:endParaRPr lang="en-IN"/>
          </a:p>
        </p:txBody>
      </p:sp>
    </p:spTree>
    <p:extLst>
      <p:ext uri="{BB962C8B-B14F-4D97-AF65-F5344CB8AC3E}">
        <p14:creationId xmlns:p14="http://schemas.microsoft.com/office/powerpoint/2010/main" val="4163758241"/>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6656307-1735-4117-9F83-991491A8E2C0}" type="datetimeFigureOut">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DBB46DF-311D-4FE8-B09F-4780C5F7F414}" type="slidenum">
              <a:rPr lang="en-IN" smtClean="0"/>
              <a:t>‹#›</a:t>
            </a:fld>
            <a:endParaRPr lang="en-IN"/>
          </a:p>
        </p:txBody>
      </p:sp>
    </p:spTree>
    <p:extLst>
      <p:ext uri="{BB962C8B-B14F-4D97-AF65-F5344CB8AC3E}">
        <p14:creationId xmlns:p14="http://schemas.microsoft.com/office/powerpoint/2010/main" val="4179249379"/>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6656307-1735-4117-9F83-991491A8E2C0}" type="datetimeFigureOut">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DBB46DF-311D-4FE8-B09F-4780C5F7F414}" type="slidenum">
              <a:rPr lang="en-IN" smtClean="0"/>
              <a:t>‹#›</a:t>
            </a:fld>
            <a:endParaRPr lang="en-IN"/>
          </a:p>
        </p:txBody>
      </p:sp>
    </p:spTree>
    <p:extLst>
      <p:ext uri="{BB962C8B-B14F-4D97-AF65-F5344CB8AC3E}">
        <p14:creationId xmlns:p14="http://schemas.microsoft.com/office/powerpoint/2010/main" val="3891713941"/>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9F35D4F4-E15B-4F66-91BF-2D0B6E5ABD7D}" type="datetimeFigureOut">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08D2ADB-539D-40C0-87EB-52F2BC4C247B}" type="slidenum">
              <a:rPr lang="en-IN" smtClean="0"/>
              <a:t>‹#›</a:t>
            </a:fld>
            <a:endParaRPr lang="en-IN"/>
          </a:p>
        </p:txBody>
      </p:sp>
    </p:spTree>
    <p:extLst>
      <p:ext uri="{BB962C8B-B14F-4D97-AF65-F5344CB8AC3E}">
        <p14:creationId xmlns:p14="http://schemas.microsoft.com/office/powerpoint/2010/main" val="1104265148"/>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F35D4F4-E15B-4F66-91BF-2D0B6E5ABD7D}" type="datetimeFigureOut">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08D2ADB-539D-40C0-87EB-52F2BC4C247B}" type="slidenum">
              <a:rPr lang="en-IN" smtClean="0"/>
              <a:t>‹#›</a:t>
            </a:fld>
            <a:endParaRPr lang="en-IN"/>
          </a:p>
        </p:txBody>
      </p:sp>
    </p:spTree>
    <p:extLst>
      <p:ext uri="{BB962C8B-B14F-4D97-AF65-F5344CB8AC3E}">
        <p14:creationId xmlns:p14="http://schemas.microsoft.com/office/powerpoint/2010/main" val="1044911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35D4F4-E15B-4F66-91BF-2D0B6E5ABD7D}" type="datetimeFigureOut">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08D2ADB-539D-40C0-87EB-52F2BC4C247B}" type="slidenum">
              <a:rPr lang="en-IN" smtClean="0"/>
              <a:t>‹#›</a:t>
            </a:fld>
            <a:endParaRPr lang="en-IN"/>
          </a:p>
        </p:txBody>
      </p:sp>
    </p:spTree>
    <p:extLst>
      <p:ext uri="{BB962C8B-B14F-4D97-AF65-F5344CB8AC3E}">
        <p14:creationId xmlns:p14="http://schemas.microsoft.com/office/powerpoint/2010/main" val="3698121562"/>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9F35D4F4-E15B-4F66-91BF-2D0B6E5ABD7D}" type="datetimeFigureOut">
              <a:rPr lang="en-IN" smtClean="0"/>
              <a:t>03-03-2025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08D2ADB-539D-40C0-87EB-52F2BC4C247B}" type="slidenum">
              <a:rPr lang="en-IN" smtClean="0"/>
              <a:t>‹#›</a:t>
            </a:fld>
            <a:endParaRPr lang="en-IN"/>
          </a:p>
        </p:txBody>
      </p:sp>
    </p:spTree>
    <p:extLst>
      <p:ext uri="{BB962C8B-B14F-4D97-AF65-F5344CB8AC3E}">
        <p14:creationId xmlns:p14="http://schemas.microsoft.com/office/powerpoint/2010/main" val="1319329922"/>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9F35D4F4-E15B-4F66-91BF-2D0B6E5ABD7D}" type="datetimeFigureOut">
              <a:rPr lang="en-IN" smtClean="0"/>
              <a:t>03-03-2025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08D2ADB-539D-40C0-87EB-52F2BC4C247B}" type="slidenum">
              <a:rPr lang="en-IN" smtClean="0"/>
              <a:t>‹#›</a:t>
            </a:fld>
            <a:endParaRPr lang="en-IN"/>
          </a:p>
        </p:txBody>
      </p:sp>
    </p:spTree>
    <p:extLst>
      <p:ext uri="{BB962C8B-B14F-4D97-AF65-F5344CB8AC3E}">
        <p14:creationId xmlns:p14="http://schemas.microsoft.com/office/powerpoint/2010/main" val="530726985"/>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9F35D4F4-E15B-4F66-91BF-2D0B6E5ABD7D}" type="datetimeFigureOut">
              <a:rPr lang="en-IN" smtClean="0"/>
              <a:t>03-03-2025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08D2ADB-539D-40C0-87EB-52F2BC4C247B}" type="slidenum">
              <a:rPr lang="en-IN" smtClean="0"/>
              <a:t>‹#›</a:t>
            </a:fld>
            <a:endParaRPr lang="en-IN"/>
          </a:p>
        </p:txBody>
      </p:sp>
    </p:spTree>
    <p:extLst>
      <p:ext uri="{BB962C8B-B14F-4D97-AF65-F5344CB8AC3E}">
        <p14:creationId xmlns:p14="http://schemas.microsoft.com/office/powerpoint/2010/main" val="2651029838"/>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35D4F4-E15B-4F66-91BF-2D0B6E5ABD7D}" type="datetimeFigureOut">
              <a:rPr lang="en-IN" smtClean="0"/>
              <a:t>03-03-2025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08D2ADB-539D-40C0-87EB-52F2BC4C247B}" type="slidenum">
              <a:rPr lang="en-IN" smtClean="0"/>
              <a:t>‹#›</a:t>
            </a:fld>
            <a:endParaRPr lang="en-IN"/>
          </a:p>
        </p:txBody>
      </p:sp>
    </p:spTree>
    <p:extLst>
      <p:ext uri="{BB962C8B-B14F-4D97-AF65-F5344CB8AC3E}">
        <p14:creationId xmlns:p14="http://schemas.microsoft.com/office/powerpoint/2010/main" val="683499052"/>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35D4F4-E15B-4F66-91BF-2D0B6E5ABD7D}" type="datetimeFigureOut">
              <a:rPr lang="en-IN" smtClean="0"/>
              <a:t>03-03-2025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08D2ADB-539D-40C0-87EB-52F2BC4C247B}" type="slidenum">
              <a:rPr lang="en-IN" smtClean="0"/>
              <a:t>‹#›</a:t>
            </a:fld>
            <a:endParaRPr lang="en-IN"/>
          </a:p>
        </p:txBody>
      </p:sp>
    </p:spTree>
    <p:extLst>
      <p:ext uri="{BB962C8B-B14F-4D97-AF65-F5344CB8AC3E}">
        <p14:creationId xmlns:p14="http://schemas.microsoft.com/office/powerpoint/2010/main" val="1643045303"/>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35D4F4-E15B-4F66-91BF-2D0B6E5ABD7D}" type="datetimeFigureOut">
              <a:rPr lang="en-IN" smtClean="0"/>
              <a:t>03-03-2025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08D2ADB-539D-40C0-87EB-52F2BC4C247B}" type="slidenum">
              <a:rPr lang="en-IN" smtClean="0"/>
              <a:t>‹#›</a:t>
            </a:fld>
            <a:endParaRPr lang="en-IN"/>
          </a:p>
        </p:txBody>
      </p:sp>
    </p:spTree>
    <p:extLst>
      <p:ext uri="{BB962C8B-B14F-4D97-AF65-F5344CB8AC3E}">
        <p14:creationId xmlns:p14="http://schemas.microsoft.com/office/powerpoint/2010/main" val="2102347030"/>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F35D4F4-E15B-4F66-91BF-2D0B6E5ABD7D}" type="datetimeFigureOut">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08D2ADB-539D-40C0-87EB-52F2BC4C247B}" type="slidenum">
              <a:rPr lang="en-IN" smtClean="0"/>
              <a:t>‹#›</a:t>
            </a:fld>
            <a:endParaRPr lang="en-IN"/>
          </a:p>
        </p:txBody>
      </p:sp>
    </p:spTree>
    <p:extLst>
      <p:ext uri="{BB962C8B-B14F-4D97-AF65-F5344CB8AC3E}">
        <p14:creationId xmlns:p14="http://schemas.microsoft.com/office/powerpoint/2010/main" val="1605844741"/>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F35D4F4-E15B-4F66-91BF-2D0B6E5ABD7D}" type="datetimeFigureOut">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08D2ADB-539D-40C0-87EB-52F2BC4C247B}" type="slidenum">
              <a:rPr lang="en-IN" smtClean="0"/>
              <a:t>‹#›</a:t>
            </a:fld>
            <a:endParaRPr lang="en-IN"/>
          </a:p>
        </p:txBody>
      </p:sp>
    </p:spTree>
    <p:extLst>
      <p:ext uri="{BB962C8B-B14F-4D97-AF65-F5344CB8AC3E}">
        <p14:creationId xmlns:p14="http://schemas.microsoft.com/office/powerpoint/2010/main" val="535078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3/3/2025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6C1D76-3C93-46BC-8414-6BFB136C44FA}" type="datetimeFigureOut">
              <a:rPr lang="en-IN" smtClean="0"/>
              <a:t>03-03-2025</a:t>
            </a:fld>
            <a:endParaRPr lang="en-IN"/>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BA9936-2D6B-4495-93A5-6DDFC0FFD167}" type="slidenum">
              <a:rPr lang="en-IN" smtClean="0"/>
              <a:t>‹#›</a:t>
            </a:fld>
            <a:endParaRPr lang="en-IN"/>
          </a:p>
        </p:txBody>
      </p:sp>
    </p:spTree>
    <p:extLst>
      <p:ext uri="{BB962C8B-B14F-4D97-AF65-F5344CB8AC3E}">
        <p14:creationId xmlns:p14="http://schemas.microsoft.com/office/powerpoint/2010/main" val="3934663693"/>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21A3EE-0F07-45C8-B161-4CD7F2C99CA6}" type="datetimeFigureOut">
              <a:rPr lang="en-IN" smtClean="0"/>
              <a:t>03-03-2025</a:t>
            </a:fld>
            <a:endParaRPr lang="en-IN"/>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66ABB6-A7D8-4262-A6C5-EFC87644CECD}" type="slidenum">
              <a:rPr lang="en-IN" smtClean="0"/>
              <a:t>‹#›</a:t>
            </a:fld>
            <a:endParaRPr lang="en-IN"/>
          </a:p>
        </p:txBody>
      </p:sp>
    </p:spTree>
    <p:extLst>
      <p:ext uri="{BB962C8B-B14F-4D97-AF65-F5344CB8AC3E}">
        <p14:creationId xmlns:p14="http://schemas.microsoft.com/office/powerpoint/2010/main" val="3617326339"/>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8FB31D-38B4-4AC2-B249-E499BBE91CFB}" type="datetimeFigureOut">
              <a:rPr lang="en-IN" smtClean="0"/>
              <a:t>03-03-2025</a:t>
            </a:fld>
            <a:endParaRPr lang="en-IN"/>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2582AA-DC7C-4DAE-A53A-D049C73ACEBE}" type="slidenum">
              <a:rPr lang="en-IN" smtClean="0"/>
              <a:t>‹#›</a:t>
            </a:fld>
            <a:endParaRPr lang="en-IN"/>
          </a:p>
        </p:txBody>
      </p:sp>
    </p:spTree>
    <p:extLst>
      <p:ext uri="{BB962C8B-B14F-4D97-AF65-F5344CB8AC3E}">
        <p14:creationId xmlns:p14="http://schemas.microsoft.com/office/powerpoint/2010/main" val="829518796"/>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521754-DF45-472F-97C7-29CACA1B4825}" type="datetimeFigureOut">
              <a:rPr lang="en-IN" smtClean="0"/>
              <a:t>03-03-2025</a:t>
            </a:fld>
            <a:endParaRPr lang="en-IN"/>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D7B322-082B-4CA3-83C9-5B85D3FD4961}" type="slidenum">
              <a:rPr lang="en-IN" smtClean="0"/>
              <a:t>‹#›</a:t>
            </a:fld>
            <a:endParaRPr lang="en-IN"/>
          </a:p>
        </p:txBody>
      </p:sp>
    </p:spTree>
    <p:extLst>
      <p:ext uri="{BB962C8B-B14F-4D97-AF65-F5344CB8AC3E}">
        <p14:creationId xmlns:p14="http://schemas.microsoft.com/office/powerpoint/2010/main" val="1281060216"/>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569CE6-B932-449D-BBD8-2624C348F4BF}" type="datetimeFigureOut">
              <a:rPr lang="en-IN" smtClean="0"/>
              <a:t>03-03-2025</a:t>
            </a:fld>
            <a:endParaRPr lang="en-IN"/>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020673-0E06-4B17-A9AD-FDEA53CF96FE}" type="slidenum">
              <a:rPr lang="en-IN" smtClean="0"/>
              <a:t>‹#›</a:t>
            </a:fld>
            <a:endParaRPr lang="en-IN"/>
          </a:p>
        </p:txBody>
      </p:sp>
    </p:spTree>
    <p:extLst>
      <p:ext uri="{BB962C8B-B14F-4D97-AF65-F5344CB8AC3E}">
        <p14:creationId xmlns:p14="http://schemas.microsoft.com/office/powerpoint/2010/main" val="2915868518"/>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656307-1735-4117-9F83-991491A8E2C0}" type="datetimeFigureOut">
              <a:rPr lang="en-IN" smtClean="0"/>
              <a:t>03-03-2025</a:t>
            </a:fld>
            <a:endParaRPr lang="en-IN"/>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BB46DF-311D-4FE8-B09F-4780C5F7F414}" type="slidenum">
              <a:rPr lang="en-IN" smtClean="0"/>
              <a:t>‹#›</a:t>
            </a:fld>
            <a:endParaRPr lang="en-IN"/>
          </a:p>
        </p:txBody>
      </p:sp>
    </p:spTree>
    <p:extLst>
      <p:ext uri="{BB962C8B-B14F-4D97-AF65-F5344CB8AC3E}">
        <p14:creationId xmlns:p14="http://schemas.microsoft.com/office/powerpoint/2010/main" val="3646052926"/>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35D4F4-E15B-4F66-91BF-2D0B6E5ABD7D}" type="datetimeFigureOut">
              <a:rPr lang="en-IN" smtClean="0"/>
              <a:t>03-03-2025</a:t>
            </a:fld>
            <a:endParaRPr lang="en-IN"/>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8D2ADB-539D-40C0-87EB-52F2BC4C247B}" type="slidenum">
              <a:rPr lang="en-IN" smtClean="0"/>
              <a:t>‹#›</a:t>
            </a:fld>
            <a:endParaRPr lang="en-IN"/>
          </a:p>
        </p:txBody>
      </p:sp>
    </p:spTree>
    <p:extLst>
      <p:ext uri="{BB962C8B-B14F-4D97-AF65-F5344CB8AC3E}">
        <p14:creationId xmlns:p14="http://schemas.microsoft.com/office/powerpoint/2010/main" val="2582127742"/>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f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697162"/>
          </a:xfrm>
        </p:spPr>
        <p:txBody>
          <a:bodyPr>
            <a:normAutofit/>
          </a:bodyPr>
          <a:lstStyle/>
          <a:p>
            <a:r>
              <a:rPr lang="en-US" sz="6600" b="1" dirty="0" smtClean="0">
                <a:solidFill>
                  <a:srgbClr val="FF0000"/>
                </a:solidFill>
                <a:latin typeface="Baskerville Old Face" panose="02020602080505020303" pitchFamily="18" charset="0"/>
              </a:rPr>
              <a:t>NABL</a:t>
            </a:r>
            <a:br>
              <a:rPr lang="en-US" sz="6600" b="1" dirty="0" smtClean="0">
                <a:solidFill>
                  <a:srgbClr val="FF0000"/>
                </a:solidFill>
                <a:latin typeface="Baskerville Old Face" panose="02020602080505020303" pitchFamily="18" charset="0"/>
              </a:rPr>
            </a:br>
            <a:r>
              <a:rPr lang="en-US" dirty="0" smtClean="0">
                <a:solidFill>
                  <a:srgbClr val="002060"/>
                </a:solidFill>
                <a:latin typeface="Baskerville Old Face" panose="02020602080505020303" pitchFamily="18" charset="0"/>
              </a:rPr>
              <a:t>National Accreditation for Testing and Calibration Laboratories</a:t>
            </a:r>
            <a:endParaRPr lang="en-IN" dirty="0">
              <a:solidFill>
                <a:srgbClr val="002060"/>
              </a:solidFill>
              <a:latin typeface="Baskerville Old Face" panose="02020602080505020303" pitchFamily="18" charset="0"/>
            </a:endParaRPr>
          </a:p>
        </p:txBody>
      </p:sp>
      <p:sp>
        <p:nvSpPr>
          <p:cNvPr id="3" name="Content Placeholder 2"/>
          <p:cNvSpPr>
            <a:spLocks noGrp="1"/>
          </p:cNvSpPr>
          <p:nvPr>
            <p:ph idx="1"/>
          </p:nvPr>
        </p:nvSpPr>
        <p:spPr>
          <a:xfrm>
            <a:off x="457200" y="3429001"/>
            <a:ext cx="8458200" cy="1600200"/>
          </a:xfrm>
        </p:spPr>
        <p:txBody>
          <a:bodyPr>
            <a:normAutofit/>
          </a:bodyPr>
          <a:lstStyle/>
          <a:p>
            <a:pPr marL="0" indent="0" algn="r">
              <a:buNone/>
            </a:pPr>
            <a:r>
              <a:rPr lang="en-US" sz="2400" b="1" i="1" dirty="0">
                <a:latin typeface="Times New Roman" pitchFamily="18" charset="0"/>
                <a:cs typeface="Times New Roman" pitchFamily="18" charset="0"/>
              </a:rPr>
              <a:t>T.HEMADEVI</a:t>
            </a:r>
          </a:p>
          <a:p>
            <a:pPr marL="0" indent="0" algn="r">
              <a:buNone/>
            </a:pPr>
            <a:r>
              <a:rPr lang="en-US" sz="2400" b="1" i="1" dirty="0">
                <a:latin typeface="Times New Roman" pitchFamily="18" charset="0"/>
                <a:cs typeface="Times New Roman" pitchFamily="18" charset="0"/>
              </a:rPr>
              <a:t>ASSISTANT </a:t>
            </a:r>
            <a:r>
              <a:rPr lang="en-US" sz="2400" b="1" i="1" dirty="0" smtClean="0">
                <a:latin typeface="Times New Roman" pitchFamily="18" charset="0"/>
                <a:cs typeface="Times New Roman" pitchFamily="18" charset="0"/>
              </a:rPr>
              <a:t>PROFESSOR</a:t>
            </a:r>
          </a:p>
          <a:p>
            <a:pPr marL="0" indent="0" algn="r">
              <a:buNone/>
            </a:pPr>
            <a:r>
              <a:rPr lang="en-US" sz="2400" b="1" i="1" dirty="0" smtClean="0">
                <a:latin typeface="Times New Roman" pitchFamily="18" charset="0"/>
                <a:cs typeface="Times New Roman" pitchFamily="18" charset="0"/>
              </a:rPr>
              <a:t>                              St </a:t>
            </a:r>
            <a:r>
              <a:rPr lang="en-US" sz="2400" b="1" i="1" dirty="0">
                <a:latin typeface="Times New Roman" pitchFamily="18" charset="0"/>
                <a:cs typeface="Times New Roman" pitchFamily="18" charset="0"/>
              </a:rPr>
              <a:t>Peter’s Institute Of Pharmaceutical Sciences</a:t>
            </a:r>
            <a:endParaRPr lang="en-IN" sz="2400" b="1" i="1" dirty="0">
              <a:latin typeface="Times New Roman" panose="02020603050405020304" pitchFamily="18" charset="0"/>
              <a:cs typeface="Times New Roman" panose="02020603050405020304" pitchFamily="18" charset="0"/>
            </a:endParaRPr>
          </a:p>
          <a:p>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0" y="4776432"/>
            <a:ext cx="2162175" cy="2114550"/>
          </a:xfrm>
          <a:prstGeom prst="rect">
            <a:avLst/>
          </a:prstGeom>
        </p:spPr>
      </p:pic>
    </p:spTree>
    <p:extLst>
      <p:ext uri="{BB962C8B-B14F-4D97-AF65-F5344CB8AC3E}">
        <p14:creationId xmlns:p14="http://schemas.microsoft.com/office/powerpoint/2010/main" val="9296530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200" b="1" dirty="0">
                <a:solidFill>
                  <a:srgbClr val="C00000"/>
                </a:solidFill>
                <a:latin typeface="Times New Roman" pitchFamily="18" charset="0"/>
                <a:cs typeface="Times New Roman" pitchFamily="18" charset="0"/>
              </a:rPr>
              <a:t>ACCREDITATION PROCESS</a:t>
            </a:r>
            <a:endParaRPr lang="en-US" b="1" dirty="0">
              <a:solidFill>
                <a:srgbClr val="C00000"/>
              </a:solidFill>
              <a:latin typeface="Times New Roman" pitchFamily="18" charset="0"/>
              <a:cs typeface="Times New Roman" pitchFamily="18" charset="0"/>
            </a:endParaRPr>
          </a:p>
        </p:txBody>
      </p:sp>
      <p:sp>
        <p:nvSpPr>
          <p:cNvPr id="5" name="Content Placeholder 4"/>
          <p:cNvSpPr>
            <a:spLocks noGrp="1"/>
          </p:cNvSpPr>
          <p:nvPr>
            <p:ph idx="1"/>
          </p:nvPr>
        </p:nvSpPr>
        <p:spPr/>
        <p:txBody>
          <a:bodyPr>
            <a:normAutofit/>
          </a:bodyPr>
          <a:lstStyle/>
          <a:p>
            <a:pPr>
              <a:buNone/>
            </a:pPr>
            <a:r>
              <a:rPr lang="en-US" sz="2400" dirty="0">
                <a:latin typeface="Times New Roman" pitchFamily="18" charset="0"/>
                <a:cs typeface="Times New Roman" pitchFamily="18" charset="0"/>
              </a:rPr>
              <a:t>1.An applicant laboratory is excepted to submit to NABL 5 copies of the application and 5 copies of Quality Manual.</a:t>
            </a:r>
          </a:p>
          <a:p>
            <a:pPr>
              <a:buNone/>
            </a:pPr>
            <a:r>
              <a:rPr lang="en-US" sz="2400" dirty="0">
                <a:latin typeface="Times New Roman" pitchFamily="18" charset="0"/>
                <a:cs typeface="Times New Roman" pitchFamily="18" charset="0"/>
              </a:rPr>
              <a:t>2.The Quality Manual will be forwarded by NABL to a Lead Assessor to judge the adequacy of the  Quality Manual as to whether it is in compliance with ISO 15189 standards.</a:t>
            </a:r>
          </a:p>
          <a:p>
            <a:pPr>
              <a:buNone/>
            </a:pPr>
            <a:r>
              <a:rPr lang="en-US" sz="2400" dirty="0">
                <a:latin typeface="Times New Roman" pitchFamily="18" charset="0"/>
                <a:cs typeface="Times New Roman" pitchFamily="18" charset="0"/>
              </a:rPr>
              <a:t>3.Thereafter the Lead Assessor will conduct a </a:t>
            </a:r>
            <a:r>
              <a:rPr lang="en-US" sz="2400" dirty="0" smtClean="0">
                <a:latin typeface="Times New Roman" pitchFamily="18" charset="0"/>
                <a:cs typeface="Times New Roman" pitchFamily="18" charset="0"/>
              </a:rPr>
              <a:t>Pre Assessment  </a:t>
            </a:r>
            <a:r>
              <a:rPr lang="en-US" sz="2400" dirty="0">
                <a:latin typeface="Times New Roman" pitchFamily="18" charset="0"/>
                <a:cs typeface="Times New Roman" pitchFamily="18" charset="0"/>
              </a:rPr>
              <a:t>of the laboratory for one day. Based on the Pre-Assessment report the laboratory may have to take certain corrective actions, so as to be fully prepared for the final assessment.</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0" y="5334000"/>
            <a:ext cx="2162175" cy="11430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Autofit/>
          </a:bodyPr>
          <a:lstStyle/>
          <a:p>
            <a:pPr>
              <a:buNone/>
            </a:pPr>
            <a:r>
              <a:rPr lang="en-US" sz="2400" dirty="0">
                <a:latin typeface="Times New Roman" pitchFamily="18" charset="0"/>
                <a:cs typeface="Times New Roman" pitchFamily="18" charset="0"/>
              </a:rPr>
              <a:t>4. It is essential for the applicant as well as accredited laboratories to satisfactorily participate in proficiency testing/ Interlaboratory comparisons/External quality assessment programme as Asia pacific Laboratory Accreditation Cooperation (APLAC) Mutual Recognition Arrangement calls for mandatory participation in such programmes.</a:t>
            </a:r>
          </a:p>
          <a:p>
            <a:pPr>
              <a:buNone/>
            </a:pPr>
            <a:r>
              <a:rPr lang="en-US" sz="2400" dirty="0">
                <a:latin typeface="Times New Roman" pitchFamily="18" charset="0"/>
                <a:cs typeface="Times New Roman" pitchFamily="18" charset="0"/>
              </a:rPr>
              <a:t>5.Finally when the laboratory is ready, the lead Assessor and a team of technical assessors will conduct the final assessment. The number of technical assessors will depend on the number of disciplines applied for.</a:t>
            </a:r>
          </a:p>
          <a:p>
            <a:pPr>
              <a:buNone/>
            </a:pPr>
            <a:r>
              <a:rPr lang="en-US" sz="2400" dirty="0">
                <a:latin typeface="Times New Roman" pitchFamily="18" charset="0"/>
                <a:cs typeface="Times New Roman" pitchFamily="18" charset="0"/>
              </a:rPr>
              <a:t>6. The accreditation process involves a through assessment of all the elements of the laboratory that contribute  to the production of accurate and reliable test data. These elements include staffing, training, supervision, quality control, equipment, recording and reporting of test results and the environment in which the laboratory operates.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0" y="6019800"/>
            <a:ext cx="2162175" cy="68580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486400"/>
          </a:xfrm>
        </p:spPr>
        <p:txBody>
          <a:bodyPr>
            <a:noAutofit/>
          </a:bodyPr>
          <a:lstStyle/>
          <a:p>
            <a:pPr>
              <a:buNone/>
            </a:pPr>
            <a:r>
              <a:rPr lang="en-US" sz="2400" dirty="0">
                <a:latin typeface="Times New Roman" pitchFamily="18" charset="0"/>
                <a:cs typeface="Times New Roman" pitchFamily="18" charset="0"/>
              </a:rPr>
              <a:t>7. The laboratory may have to take certain corrective actions, after the final assessment. After satisfactory corrective actions are taken by the laboratory (within a period of 3 months), the Accreditations committee will examine the report </a:t>
            </a:r>
            <a:r>
              <a:rPr lang="en-US" sz="2400" dirty="0" smtClean="0">
                <a:latin typeface="Times New Roman" pitchFamily="18" charset="0"/>
                <a:cs typeface="Times New Roman" pitchFamily="18" charset="0"/>
              </a:rPr>
              <a:t>and </a:t>
            </a:r>
            <a:r>
              <a:rPr lang="en-US" sz="2400" dirty="0">
                <a:latin typeface="Times New Roman" pitchFamily="18" charset="0"/>
                <a:cs typeface="Times New Roman" pitchFamily="18" charset="0"/>
              </a:rPr>
              <a:t>if satisfied recommend accreditation.</a:t>
            </a:r>
          </a:p>
          <a:p>
            <a:pPr>
              <a:buNone/>
            </a:pPr>
            <a:r>
              <a:rPr lang="en-US" sz="2400" dirty="0">
                <a:latin typeface="Times New Roman" pitchFamily="18" charset="0"/>
                <a:cs typeface="Times New Roman" pitchFamily="18" charset="0"/>
              </a:rPr>
              <a:t>8.The time required for the process of accreditation will depend upon the preparedness of the laboratory and its response to the non- conformances raised during the pre-assessment and final assessment. The total duration ranges between 6 and 8 months.</a:t>
            </a:r>
          </a:p>
          <a:p>
            <a:pPr>
              <a:buNone/>
            </a:pPr>
            <a:r>
              <a:rPr lang="en-US" sz="2400" dirty="0">
                <a:latin typeface="Times New Roman" pitchFamily="18" charset="0"/>
                <a:cs typeface="Times New Roman" pitchFamily="18" charset="0"/>
              </a:rPr>
              <a:t>9.Surveillance and reassessment accreditation to a laboratory shall be valid for a period of 3 years. NABL shall conduct annual surveillance of the accredited laboratories. The laboratories may enhance or reduce the scope of accreditation during surveillance.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0" y="5562600"/>
            <a:ext cx="2162175" cy="99060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229600" cy="4525963"/>
          </a:xfrm>
        </p:spPr>
        <p:txBody>
          <a:bodyPr>
            <a:normAutofit/>
          </a:bodyPr>
          <a:lstStyle/>
          <a:p>
            <a:pPr>
              <a:buNone/>
            </a:pPr>
            <a:r>
              <a:rPr lang="en-US" sz="2400" dirty="0">
                <a:latin typeface="Times New Roman" pitchFamily="18" charset="0"/>
                <a:cs typeface="Times New Roman" pitchFamily="18" charset="0"/>
              </a:rPr>
              <a:t>10. The laboratories need to apply for renewal of accreditation, at least six months before the expiry of validity of accreditation for which a re-assessment shall be conducted.</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00" y="5597856"/>
            <a:ext cx="2162175" cy="1107744"/>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600200" y="152400"/>
            <a:ext cx="30480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325"/>
              </a:spcBef>
            </a:pPr>
            <a:r>
              <a:rPr lang="en-US" sz="1200" dirty="0">
                <a:solidFill>
                  <a:srgbClr val="001F5F"/>
                </a:solidFill>
                <a:latin typeface="Times New Roman"/>
                <a:cs typeface="Times New Roman"/>
              </a:rPr>
              <a:t>Application for Accreditation</a:t>
            </a:r>
            <a:endParaRPr lang="en-US" sz="1200" dirty="0">
              <a:latin typeface="Times New Roman"/>
              <a:cs typeface="Times New Roman"/>
            </a:endParaRPr>
          </a:p>
          <a:p>
            <a:pPr marL="38100" algn="ctr">
              <a:spcBef>
                <a:spcPts val="720"/>
              </a:spcBef>
            </a:pPr>
            <a:r>
              <a:rPr lang="en-US" sz="1200" dirty="0">
                <a:solidFill>
                  <a:srgbClr val="001F5F"/>
                </a:solidFill>
                <a:latin typeface="Times New Roman"/>
                <a:cs typeface="Times New Roman"/>
              </a:rPr>
              <a:t>(by Laboratory)</a:t>
            </a:r>
            <a:endParaRPr lang="en-US" sz="1200" dirty="0">
              <a:latin typeface="Times New Roman"/>
              <a:cs typeface="Times New Roman"/>
            </a:endParaRPr>
          </a:p>
        </p:txBody>
      </p:sp>
      <p:sp>
        <p:nvSpPr>
          <p:cNvPr id="8" name="Rectangle 7"/>
          <p:cNvSpPr/>
          <p:nvPr/>
        </p:nvSpPr>
        <p:spPr>
          <a:xfrm>
            <a:off x="1600200" y="838200"/>
            <a:ext cx="30480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325"/>
              </a:spcBef>
            </a:pPr>
            <a:endParaRPr lang="en-US" sz="1200" spc="-5" dirty="0">
              <a:solidFill>
                <a:srgbClr val="001F5F"/>
              </a:solidFill>
              <a:latin typeface="Times New Roman"/>
              <a:cs typeface="Times New Roman"/>
            </a:endParaRPr>
          </a:p>
          <a:p>
            <a:pPr algn="ctr">
              <a:spcBef>
                <a:spcPts val="325"/>
              </a:spcBef>
            </a:pPr>
            <a:r>
              <a:rPr lang="en-US" sz="1200" spc="-5" dirty="0">
                <a:solidFill>
                  <a:srgbClr val="001F5F"/>
                </a:solidFill>
                <a:latin typeface="Times New Roman"/>
                <a:cs typeface="Times New Roman"/>
              </a:rPr>
              <a:t>Acknowledgement &amp; Scrutiny of Application</a:t>
            </a:r>
          </a:p>
          <a:p>
            <a:pPr marL="38100" algn="ctr">
              <a:spcBef>
                <a:spcPts val="720"/>
              </a:spcBef>
            </a:pPr>
            <a:r>
              <a:rPr lang="en-US" sz="1200" spc="-5" dirty="0">
                <a:solidFill>
                  <a:srgbClr val="001F5F"/>
                </a:solidFill>
                <a:latin typeface="Times New Roman"/>
                <a:cs typeface="Times New Roman"/>
              </a:rPr>
              <a:t>(by NABL Secretariat)</a:t>
            </a:r>
          </a:p>
          <a:p>
            <a:pPr marL="1270" algn="ctr">
              <a:spcBef>
                <a:spcPts val="720"/>
              </a:spcBef>
            </a:pPr>
            <a:endParaRPr lang="en-US" sz="1200" spc="-5" dirty="0">
              <a:solidFill>
                <a:srgbClr val="001F5F"/>
              </a:solidFill>
              <a:latin typeface="Times New Roman"/>
              <a:cs typeface="Times New Roman"/>
            </a:endParaRPr>
          </a:p>
        </p:txBody>
      </p:sp>
      <p:sp>
        <p:nvSpPr>
          <p:cNvPr id="9" name="Rectangle 8"/>
          <p:cNvSpPr/>
          <p:nvPr/>
        </p:nvSpPr>
        <p:spPr>
          <a:xfrm>
            <a:off x="1600200" y="1524000"/>
            <a:ext cx="30480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spc="-5" dirty="0">
                <a:solidFill>
                  <a:srgbClr val="001F5F"/>
                </a:solidFill>
                <a:latin typeface="Times New Roman"/>
                <a:cs typeface="Times New Roman"/>
              </a:rPr>
              <a:t>Adequacy </a:t>
            </a:r>
            <a:r>
              <a:rPr lang="en-US" sz="1200" dirty="0">
                <a:solidFill>
                  <a:srgbClr val="001F5F"/>
                </a:solidFill>
                <a:latin typeface="Times New Roman"/>
                <a:cs typeface="Times New Roman"/>
              </a:rPr>
              <a:t>of Quality</a:t>
            </a:r>
            <a:r>
              <a:rPr lang="en-US" sz="1200" spc="-30" dirty="0">
                <a:solidFill>
                  <a:srgbClr val="001F5F"/>
                </a:solidFill>
                <a:latin typeface="Times New Roman"/>
                <a:cs typeface="Times New Roman"/>
              </a:rPr>
              <a:t> </a:t>
            </a:r>
            <a:r>
              <a:rPr lang="en-US" sz="1200" spc="-5" dirty="0">
                <a:solidFill>
                  <a:srgbClr val="001F5F"/>
                </a:solidFill>
                <a:latin typeface="Times New Roman"/>
                <a:cs typeface="Times New Roman"/>
              </a:rPr>
              <a:t>Manual</a:t>
            </a:r>
            <a:endParaRPr lang="en-US" sz="1200" dirty="0">
              <a:latin typeface="Times New Roman"/>
              <a:cs typeface="Times New Roman"/>
            </a:endParaRPr>
          </a:p>
          <a:p>
            <a:pPr marL="36830" algn="ctr">
              <a:spcBef>
                <a:spcPts val="720"/>
              </a:spcBef>
            </a:pPr>
            <a:r>
              <a:rPr lang="en-US" sz="1200" spc="-5" dirty="0">
                <a:solidFill>
                  <a:srgbClr val="001F5F"/>
                </a:solidFill>
                <a:latin typeface="Times New Roman"/>
                <a:cs typeface="Times New Roman"/>
              </a:rPr>
              <a:t>(by Lead</a:t>
            </a:r>
            <a:r>
              <a:rPr lang="en-US" sz="1200" spc="-70" dirty="0">
                <a:solidFill>
                  <a:srgbClr val="001F5F"/>
                </a:solidFill>
                <a:latin typeface="Times New Roman"/>
                <a:cs typeface="Times New Roman"/>
              </a:rPr>
              <a:t> </a:t>
            </a:r>
            <a:r>
              <a:rPr lang="en-US" sz="1200" spc="-5" dirty="0">
                <a:solidFill>
                  <a:srgbClr val="001F5F"/>
                </a:solidFill>
                <a:latin typeface="Times New Roman"/>
                <a:cs typeface="Times New Roman"/>
              </a:rPr>
              <a:t>Assessor)</a:t>
            </a:r>
            <a:endParaRPr lang="en-US" sz="1200" dirty="0">
              <a:latin typeface="Times New Roman"/>
              <a:cs typeface="Times New Roman"/>
            </a:endParaRPr>
          </a:p>
        </p:txBody>
      </p:sp>
      <p:sp>
        <p:nvSpPr>
          <p:cNvPr id="12" name="Rectangle 11"/>
          <p:cNvSpPr/>
          <p:nvPr/>
        </p:nvSpPr>
        <p:spPr>
          <a:xfrm>
            <a:off x="1600200" y="2286000"/>
            <a:ext cx="30480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330"/>
              </a:spcBef>
            </a:pPr>
            <a:r>
              <a:rPr lang="en-US" sz="1200" spc="-10" dirty="0">
                <a:solidFill>
                  <a:srgbClr val="001F5F"/>
                </a:solidFill>
                <a:latin typeface="Times New Roman"/>
                <a:cs typeface="Times New Roman"/>
              </a:rPr>
              <a:t>Pre-Assessment </a:t>
            </a:r>
            <a:r>
              <a:rPr lang="en-US" sz="1200" dirty="0">
                <a:solidFill>
                  <a:srgbClr val="001F5F"/>
                </a:solidFill>
                <a:latin typeface="Times New Roman"/>
                <a:cs typeface="Times New Roman"/>
              </a:rPr>
              <a:t>of</a:t>
            </a:r>
            <a:r>
              <a:rPr lang="en-US" sz="1200" spc="40" dirty="0">
                <a:solidFill>
                  <a:srgbClr val="001F5F"/>
                </a:solidFill>
                <a:latin typeface="Times New Roman"/>
                <a:cs typeface="Times New Roman"/>
              </a:rPr>
              <a:t> </a:t>
            </a:r>
            <a:r>
              <a:rPr lang="en-US" sz="1200" spc="-5" dirty="0">
                <a:solidFill>
                  <a:srgbClr val="001F5F"/>
                </a:solidFill>
                <a:latin typeface="Times New Roman"/>
                <a:cs typeface="Times New Roman"/>
              </a:rPr>
              <a:t>Laboratory</a:t>
            </a:r>
            <a:endParaRPr lang="en-US" sz="1200" dirty="0">
              <a:latin typeface="Times New Roman"/>
              <a:cs typeface="Times New Roman"/>
            </a:endParaRPr>
          </a:p>
          <a:p>
            <a:pPr marL="36830" algn="ctr">
              <a:spcBef>
                <a:spcPts val="720"/>
              </a:spcBef>
            </a:pPr>
            <a:r>
              <a:rPr lang="en-US" sz="1200" spc="-5" dirty="0">
                <a:solidFill>
                  <a:srgbClr val="001F5F"/>
                </a:solidFill>
                <a:latin typeface="Times New Roman"/>
                <a:cs typeface="Times New Roman"/>
              </a:rPr>
              <a:t>(by Lead</a:t>
            </a:r>
            <a:r>
              <a:rPr lang="en-US" sz="1200" spc="-70" dirty="0">
                <a:solidFill>
                  <a:srgbClr val="001F5F"/>
                </a:solidFill>
                <a:latin typeface="Times New Roman"/>
                <a:cs typeface="Times New Roman"/>
              </a:rPr>
              <a:t> </a:t>
            </a:r>
            <a:r>
              <a:rPr lang="en-US" sz="1200" spc="-5" dirty="0">
                <a:solidFill>
                  <a:srgbClr val="001F5F"/>
                </a:solidFill>
                <a:latin typeface="Times New Roman"/>
                <a:cs typeface="Times New Roman"/>
              </a:rPr>
              <a:t>Assessor)</a:t>
            </a:r>
            <a:endParaRPr lang="en-US" sz="1200" dirty="0">
              <a:latin typeface="Times New Roman"/>
              <a:cs typeface="Times New Roman"/>
            </a:endParaRPr>
          </a:p>
        </p:txBody>
      </p:sp>
      <p:sp>
        <p:nvSpPr>
          <p:cNvPr id="13" name="Rectangle 12"/>
          <p:cNvSpPr/>
          <p:nvPr/>
        </p:nvSpPr>
        <p:spPr>
          <a:xfrm>
            <a:off x="1600200" y="3048000"/>
            <a:ext cx="30480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330"/>
              </a:spcBef>
            </a:pPr>
            <a:r>
              <a:rPr lang="en-US" sz="1200" spc="-5" dirty="0">
                <a:solidFill>
                  <a:srgbClr val="001F5F"/>
                </a:solidFill>
                <a:latin typeface="Times New Roman"/>
                <a:cs typeface="Times New Roman"/>
              </a:rPr>
              <a:t>Final Assessment </a:t>
            </a:r>
            <a:r>
              <a:rPr lang="en-US" sz="1200" dirty="0">
                <a:solidFill>
                  <a:srgbClr val="001F5F"/>
                </a:solidFill>
                <a:latin typeface="Times New Roman"/>
                <a:cs typeface="Times New Roman"/>
              </a:rPr>
              <a:t>of</a:t>
            </a:r>
            <a:r>
              <a:rPr lang="en-US" sz="1200" spc="-55" dirty="0">
                <a:solidFill>
                  <a:srgbClr val="001F5F"/>
                </a:solidFill>
                <a:latin typeface="Times New Roman"/>
                <a:cs typeface="Times New Roman"/>
              </a:rPr>
              <a:t> </a:t>
            </a:r>
            <a:r>
              <a:rPr lang="en-US" sz="1200" spc="-5" dirty="0">
                <a:solidFill>
                  <a:srgbClr val="001F5F"/>
                </a:solidFill>
                <a:latin typeface="Times New Roman"/>
                <a:cs typeface="Times New Roman"/>
              </a:rPr>
              <a:t>Laboratory</a:t>
            </a:r>
            <a:endParaRPr lang="en-US" sz="1200" dirty="0">
              <a:latin typeface="Times New Roman"/>
              <a:cs typeface="Times New Roman"/>
            </a:endParaRPr>
          </a:p>
          <a:p>
            <a:pPr algn="ctr">
              <a:spcBef>
                <a:spcPts val="715"/>
              </a:spcBef>
            </a:pPr>
            <a:r>
              <a:rPr lang="en-US" sz="1200" spc="-5" dirty="0">
                <a:solidFill>
                  <a:srgbClr val="001F5F"/>
                </a:solidFill>
                <a:latin typeface="Times New Roman"/>
                <a:cs typeface="Times New Roman"/>
              </a:rPr>
              <a:t>(by Assessment</a:t>
            </a:r>
            <a:r>
              <a:rPr lang="en-US" sz="1200" spc="-85" dirty="0">
                <a:solidFill>
                  <a:srgbClr val="001F5F"/>
                </a:solidFill>
                <a:latin typeface="Times New Roman"/>
                <a:cs typeface="Times New Roman"/>
              </a:rPr>
              <a:t> </a:t>
            </a:r>
            <a:r>
              <a:rPr lang="en-US" sz="1200" spc="-30" dirty="0">
                <a:solidFill>
                  <a:srgbClr val="001F5F"/>
                </a:solidFill>
                <a:latin typeface="Times New Roman"/>
                <a:cs typeface="Times New Roman"/>
              </a:rPr>
              <a:t>Team)</a:t>
            </a:r>
            <a:endParaRPr lang="en-US" sz="1200" dirty="0">
              <a:latin typeface="Times New Roman"/>
              <a:cs typeface="Times New Roman"/>
            </a:endParaRPr>
          </a:p>
        </p:txBody>
      </p:sp>
      <p:sp>
        <p:nvSpPr>
          <p:cNvPr id="14" name="Rectangle 13"/>
          <p:cNvSpPr/>
          <p:nvPr/>
        </p:nvSpPr>
        <p:spPr>
          <a:xfrm>
            <a:off x="1600200" y="3810000"/>
            <a:ext cx="3124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330"/>
              </a:spcBef>
            </a:pPr>
            <a:r>
              <a:rPr lang="en-US" sz="1200" spc="-5" dirty="0">
                <a:solidFill>
                  <a:srgbClr val="001F5F"/>
                </a:solidFill>
                <a:latin typeface="Times New Roman"/>
                <a:cs typeface="Times New Roman"/>
              </a:rPr>
              <a:t>Scrutiny </a:t>
            </a:r>
            <a:r>
              <a:rPr lang="en-US" sz="1200" dirty="0">
                <a:solidFill>
                  <a:srgbClr val="001F5F"/>
                </a:solidFill>
                <a:latin typeface="Times New Roman"/>
                <a:cs typeface="Times New Roman"/>
              </a:rPr>
              <a:t>of </a:t>
            </a:r>
            <a:r>
              <a:rPr lang="en-US" sz="1200" spc="-5" dirty="0">
                <a:solidFill>
                  <a:srgbClr val="001F5F"/>
                </a:solidFill>
                <a:latin typeface="Times New Roman"/>
                <a:cs typeface="Times New Roman"/>
              </a:rPr>
              <a:t>Assessment</a:t>
            </a:r>
            <a:r>
              <a:rPr lang="en-US" sz="1200" spc="-70" dirty="0">
                <a:solidFill>
                  <a:srgbClr val="001F5F"/>
                </a:solidFill>
                <a:latin typeface="Times New Roman"/>
                <a:cs typeface="Times New Roman"/>
              </a:rPr>
              <a:t> </a:t>
            </a:r>
            <a:r>
              <a:rPr lang="en-US" sz="1200" spc="-5" dirty="0">
                <a:solidFill>
                  <a:srgbClr val="001F5F"/>
                </a:solidFill>
                <a:latin typeface="Times New Roman"/>
                <a:cs typeface="Times New Roman"/>
              </a:rPr>
              <a:t>Report</a:t>
            </a:r>
            <a:endParaRPr lang="en-US" sz="1200" dirty="0">
              <a:latin typeface="Times New Roman"/>
              <a:cs typeface="Times New Roman"/>
            </a:endParaRPr>
          </a:p>
          <a:p>
            <a:pPr marL="38100" algn="ctr">
              <a:spcBef>
                <a:spcPts val="720"/>
              </a:spcBef>
            </a:pPr>
            <a:r>
              <a:rPr lang="en-US" sz="1200" dirty="0">
                <a:solidFill>
                  <a:srgbClr val="001F5F"/>
                </a:solidFill>
                <a:latin typeface="Times New Roman"/>
                <a:cs typeface="Times New Roman"/>
              </a:rPr>
              <a:t>(by </a:t>
            </a:r>
            <a:r>
              <a:rPr lang="en-US" sz="1200" spc="-5" dirty="0">
                <a:solidFill>
                  <a:srgbClr val="001F5F"/>
                </a:solidFill>
                <a:latin typeface="Times New Roman"/>
                <a:cs typeface="Times New Roman"/>
              </a:rPr>
              <a:t>NABL</a:t>
            </a:r>
            <a:r>
              <a:rPr lang="en-US" sz="1200" spc="-50" dirty="0">
                <a:solidFill>
                  <a:srgbClr val="001F5F"/>
                </a:solidFill>
                <a:latin typeface="Times New Roman"/>
                <a:cs typeface="Times New Roman"/>
              </a:rPr>
              <a:t> </a:t>
            </a:r>
            <a:r>
              <a:rPr lang="en-US" sz="1200" spc="-5" dirty="0">
                <a:solidFill>
                  <a:srgbClr val="001F5F"/>
                </a:solidFill>
                <a:latin typeface="Times New Roman"/>
                <a:cs typeface="Times New Roman"/>
              </a:rPr>
              <a:t>Secretariat)</a:t>
            </a:r>
            <a:endParaRPr lang="en-US" sz="1200" dirty="0">
              <a:latin typeface="Times New Roman"/>
              <a:cs typeface="Times New Roman"/>
            </a:endParaRPr>
          </a:p>
        </p:txBody>
      </p:sp>
      <p:sp>
        <p:nvSpPr>
          <p:cNvPr id="15" name="Rectangle 14"/>
          <p:cNvSpPr/>
          <p:nvPr/>
        </p:nvSpPr>
        <p:spPr>
          <a:xfrm>
            <a:off x="1600200" y="4495800"/>
            <a:ext cx="3124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330"/>
              </a:spcBef>
            </a:pPr>
            <a:r>
              <a:rPr lang="en-US" sz="1200" spc="-5" dirty="0">
                <a:solidFill>
                  <a:srgbClr val="001F5F"/>
                </a:solidFill>
                <a:latin typeface="Times New Roman"/>
                <a:cs typeface="Times New Roman"/>
              </a:rPr>
              <a:t>Recommendations </a:t>
            </a:r>
            <a:r>
              <a:rPr lang="en-US" sz="1200" dirty="0">
                <a:solidFill>
                  <a:srgbClr val="001F5F"/>
                </a:solidFill>
                <a:latin typeface="Times New Roman"/>
                <a:cs typeface="Times New Roman"/>
              </a:rPr>
              <a:t>for</a:t>
            </a:r>
            <a:r>
              <a:rPr lang="en-US" sz="1200" spc="-75" dirty="0">
                <a:solidFill>
                  <a:srgbClr val="001F5F"/>
                </a:solidFill>
                <a:latin typeface="Times New Roman"/>
                <a:cs typeface="Times New Roman"/>
              </a:rPr>
              <a:t> </a:t>
            </a:r>
            <a:r>
              <a:rPr lang="en-US" sz="1200" spc="-5" dirty="0">
                <a:solidFill>
                  <a:srgbClr val="001F5F"/>
                </a:solidFill>
                <a:latin typeface="Times New Roman"/>
                <a:cs typeface="Times New Roman"/>
              </a:rPr>
              <a:t>Accreditation</a:t>
            </a:r>
            <a:endParaRPr lang="en-US" sz="1200" dirty="0">
              <a:latin typeface="Times New Roman"/>
              <a:cs typeface="Times New Roman"/>
            </a:endParaRPr>
          </a:p>
          <a:p>
            <a:pPr algn="ctr">
              <a:spcBef>
                <a:spcPts val="720"/>
              </a:spcBef>
            </a:pPr>
            <a:r>
              <a:rPr lang="en-US" sz="1200" spc="-5" dirty="0">
                <a:solidFill>
                  <a:srgbClr val="001F5F"/>
                </a:solidFill>
                <a:latin typeface="Times New Roman"/>
                <a:cs typeface="Times New Roman"/>
              </a:rPr>
              <a:t>(by Accreditation</a:t>
            </a:r>
            <a:r>
              <a:rPr lang="en-US" sz="1200" spc="-35" dirty="0">
                <a:solidFill>
                  <a:srgbClr val="001F5F"/>
                </a:solidFill>
                <a:latin typeface="Times New Roman"/>
                <a:cs typeface="Times New Roman"/>
              </a:rPr>
              <a:t> </a:t>
            </a:r>
            <a:r>
              <a:rPr lang="en-US" sz="1200" spc="-10" dirty="0">
                <a:solidFill>
                  <a:srgbClr val="001F5F"/>
                </a:solidFill>
                <a:latin typeface="Times New Roman"/>
                <a:cs typeface="Times New Roman"/>
              </a:rPr>
              <a:t>Committee)</a:t>
            </a:r>
            <a:endParaRPr lang="en-US" sz="1200" dirty="0">
              <a:latin typeface="Times New Roman"/>
              <a:cs typeface="Times New Roman"/>
            </a:endParaRPr>
          </a:p>
        </p:txBody>
      </p:sp>
      <p:sp>
        <p:nvSpPr>
          <p:cNvPr id="16" name="Rectangle 15"/>
          <p:cNvSpPr/>
          <p:nvPr/>
        </p:nvSpPr>
        <p:spPr>
          <a:xfrm>
            <a:off x="1600200" y="5334000"/>
            <a:ext cx="32004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330"/>
              </a:spcBef>
            </a:pPr>
            <a:r>
              <a:rPr lang="en-US" sz="1200" spc="-5" dirty="0">
                <a:solidFill>
                  <a:srgbClr val="001F5F"/>
                </a:solidFill>
                <a:latin typeface="Times New Roman"/>
                <a:cs typeface="Times New Roman"/>
              </a:rPr>
              <a:t>Approval </a:t>
            </a:r>
            <a:r>
              <a:rPr lang="en-US" sz="1200" dirty="0">
                <a:solidFill>
                  <a:srgbClr val="001F5F"/>
                </a:solidFill>
                <a:latin typeface="Times New Roman"/>
                <a:cs typeface="Times New Roman"/>
              </a:rPr>
              <a:t>for</a:t>
            </a:r>
            <a:r>
              <a:rPr lang="en-US" sz="1200" spc="-105" dirty="0">
                <a:solidFill>
                  <a:srgbClr val="001F5F"/>
                </a:solidFill>
                <a:latin typeface="Times New Roman"/>
                <a:cs typeface="Times New Roman"/>
              </a:rPr>
              <a:t> </a:t>
            </a:r>
            <a:r>
              <a:rPr lang="en-US" sz="1200" spc="-5" dirty="0">
                <a:solidFill>
                  <a:srgbClr val="001F5F"/>
                </a:solidFill>
                <a:latin typeface="Times New Roman"/>
                <a:cs typeface="Times New Roman"/>
              </a:rPr>
              <a:t>Accreditation</a:t>
            </a:r>
            <a:endParaRPr lang="en-US" sz="1200" dirty="0">
              <a:latin typeface="Times New Roman"/>
              <a:cs typeface="Times New Roman"/>
            </a:endParaRPr>
          </a:p>
          <a:p>
            <a:pPr algn="ctr">
              <a:spcBef>
                <a:spcPts val="720"/>
              </a:spcBef>
            </a:pPr>
            <a:r>
              <a:rPr lang="en-US" sz="1200" dirty="0">
                <a:solidFill>
                  <a:srgbClr val="001F5F"/>
                </a:solidFill>
                <a:latin typeface="Times New Roman"/>
                <a:cs typeface="Times New Roman"/>
              </a:rPr>
              <a:t>( </a:t>
            </a:r>
            <a:r>
              <a:rPr lang="en-US" sz="1200" spc="-5" dirty="0">
                <a:solidFill>
                  <a:srgbClr val="001F5F"/>
                </a:solidFill>
                <a:latin typeface="Times New Roman"/>
                <a:cs typeface="Times New Roman"/>
              </a:rPr>
              <a:t>by Chairman</a:t>
            </a:r>
            <a:r>
              <a:rPr lang="en-US" sz="1200" spc="-20" dirty="0">
                <a:solidFill>
                  <a:srgbClr val="001F5F"/>
                </a:solidFill>
                <a:latin typeface="Times New Roman"/>
                <a:cs typeface="Times New Roman"/>
              </a:rPr>
              <a:t> </a:t>
            </a:r>
            <a:r>
              <a:rPr lang="en-US" sz="1200" spc="-5" dirty="0">
                <a:solidFill>
                  <a:srgbClr val="001F5F"/>
                </a:solidFill>
                <a:latin typeface="Times New Roman"/>
                <a:cs typeface="Times New Roman"/>
              </a:rPr>
              <a:t>NABL)</a:t>
            </a:r>
            <a:endParaRPr lang="en-US" sz="1200" dirty="0">
              <a:latin typeface="Times New Roman"/>
              <a:cs typeface="Times New Roman"/>
            </a:endParaRPr>
          </a:p>
        </p:txBody>
      </p:sp>
      <p:sp>
        <p:nvSpPr>
          <p:cNvPr id="17" name="Rectangle 16"/>
          <p:cNvSpPr/>
          <p:nvPr/>
        </p:nvSpPr>
        <p:spPr>
          <a:xfrm>
            <a:off x="1676400" y="6096000"/>
            <a:ext cx="3200400" cy="533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44244" marR="598170" indent="-338455">
              <a:lnSpc>
                <a:spcPct val="100000"/>
              </a:lnSpc>
              <a:spcBef>
                <a:spcPts val="330"/>
              </a:spcBef>
            </a:pPr>
            <a:r>
              <a:rPr lang="en-US" sz="1200" dirty="0">
                <a:solidFill>
                  <a:srgbClr val="001F5F"/>
                </a:solidFill>
                <a:latin typeface="Times New Roman"/>
                <a:cs typeface="Times New Roman"/>
              </a:rPr>
              <a:t>Issue of </a:t>
            </a:r>
            <a:r>
              <a:rPr lang="en-US" sz="1200" spc="-5" dirty="0">
                <a:solidFill>
                  <a:srgbClr val="001F5F"/>
                </a:solidFill>
                <a:latin typeface="Times New Roman"/>
                <a:cs typeface="Times New Roman"/>
              </a:rPr>
              <a:t>Accreditation</a:t>
            </a:r>
            <a:r>
              <a:rPr lang="en-US" sz="1200" spc="-110" dirty="0">
                <a:solidFill>
                  <a:srgbClr val="001F5F"/>
                </a:solidFill>
                <a:latin typeface="Times New Roman"/>
                <a:cs typeface="Times New Roman"/>
              </a:rPr>
              <a:t> </a:t>
            </a:r>
            <a:r>
              <a:rPr lang="en-US" sz="1200" spc="-5" dirty="0">
                <a:solidFill>
                  <a:srgbClr val="001F5F"/>
                </a:solidFill>
                <a:latin typeface="Times New Roman"/>
                <a:cs typeface="Times New Roman"/>
              </a:rPr>
              <a:t>Certificate  (by NABL</a:t>
            </a:r>
            <a:r>
              <a:rPr lang="en-US" sz="1200" spc="-95" dirty="0">
                <a:solidFill>
                  <a:srgbClr val="001F5F"/>
                </a:solidFill>
                <a:latin typeface="Times New Roman"/>
                <a:cs typeface="Times New Roman"/>
              </a:rPr>
              <a:t> </a:t>
            </a:r>
            <a:r>
              <a:rPr lang="en-US" sz="1200" spc="-5" dirty="0">
                <a:solidFill>
                  <a:srgbClr val="001F5F"/>
                </a:solidFill>
                <a:latin typeface="Times New Roman"/>
                <a:cs typeface="Times New Roman"/>
              </a:rPr>
              <a:t>Secretariat)</a:t>
            </a:r>
            <a:endParaRPr lang="en-US" sz="1200" dirty="0">
              <a:latin typeface="Times New Roman"/>
              <a:cs typeface="Times New Roman"/>
            </a:endParaRPr>
          </a:p>
        </p:txBody>
      </p:sp>
      <p:sp>
        <p:nvSpPr>
          <p:cNvPr id="19" name="object 26"/>
          <p:cNvSpPr txBox="1"/>
          <p:nvPr/>
        </p:nvSpPr>
        <p:spPr>
          <a:xfrm>
            <a:off x="5715000" y="762000"/>
            <a:ext cx="2667000" cy="3740768"/>
          </a:xfrm>
          <a:prstGeom prst="rect">
            <a:avLst/>
          </a:prstGeom>
          <a:ln w="9144">
            <a:solidFill>
              <a:srgbClr val="0000FF"/>
            </a:solidFill>
          </a:ln>
        </p:spPr>
        <p:txBody>
          <a:bodyPr vert="horz" wrap="square" lIns="0" tIns="3810" rIns="0" bIns="0" rtlCol="0">
            <a:spAutoFit/>
          </a:bodyPr>
          <a:lstStyle/>
          <a:p>
            <a:pPr>
              <a:lnSpc>
                <a:spcPct val="100000"/>
              </a:lnSpc>
              <a:spcBef>
                <a:spcPts val="30"/>
              </a:spcBef>
            </a:pPr>
            <a:endParaRPr sz="1500" dirty="0">
              <a:latin typeface="Times New Roman"/>
              <a:cs typeface="Times New Roman"/>
            </a:endParaRPr>
          </a:p>
          <a:p>
            <a:pPr marL="938530" marR="927735" indent="-4445" algn="ctr">
              <a:lnSpc>
                <a:spcPct val="150000"/>
              </a:lnSpc>
            </a:pPr>
            <a:r>
              <a:rPr sz="1400" dirty="0">
                <a:solidFill>
                  <a:srgbClr val="001F5F"/>
                </a:solidFill>
                <a:latin typeface="Times New Roman"/>
                <a:cs typeface="Times New Roman"/>
              </a:rPr>
              <a:t>Feedback  </a:t>
            </a:r>
            <a:r>
              <a:rPr sz="1400" spc="5" dirty="0">
                <a:solidFill>
                  <a:srgbClr val="001F5F"/>
                </a:solidFill>
                <a:latin typeface="Times New Roman"/>
                <a:cs typeface="Times New Roman"/>
              </a:rPr>
              <a:t>to      </a:t>
            </a:r>
            <a:r>
              <a:rPr sz="1400" spc="-10" dirty="0">
                <a:solidFill>
                  <a:srgbClr val="001F5F"/>
                </a:solidFill>
                <a:latin typeface="Times New Roman"/>
                <a:cs typeface="Times New Roman"/>
              </a:rPr>
              <a:t>L</a:t>
            </a:r>
            <a:r>
              <a:rPr sz="1400" dirty="0">
                <a:solidFill>
                  <a:srgbClr val="001F5F"/>
                </a:solidFill>
                <a:latin typeface="Times New Roman"/>
                <a:cs typeface="Times New Roman"/>
              </a:rPr>
              <a:t>a</a:t>
            </a:r>
            <a:r>
              <a:rPr sz="1400" spc="5" dirty="0">
                <a:solidFill>
                  <a:srgbClr val="001F5F"/>
                </a:solidFill>
                <a:latin typeface="Times New Roman"/>
                <a:cs typeface="Times New Roman"/>
              </a:rPr>
              <a:t>b</a:t>
            </a:r>
            <a:r>
              <a:rPr sz="1400" dirty="0">
                <a:solidFill>
                  <a:srgbClr val="001F5F"/>
                </a:solidFill>
                <a:latin typeface="Times New Roman"/>
                <a:cs typeface="Times New Roman"/>
              </a:rPr>
              <a:t>ora</a:t>
            </a:r>
            <a:r>
              <a:rPr sz="1400" spc="5" dirty="0">
                <a:solidFill>
                  <a:srgbClr val="001F5F"/>
                </a:solidFill>
                <a:latin typeface="Times New Roman"/>
                <a:cs typeface="Times New Roman"/>
              </a:rPr>
              <a:t>t</a:t>
            </a:r>
            <a:r>
              <a:rPr sz="1400" dirty="0">
                <a:solidFill>
                  <a:srgbClr val="001F5F"/>
                </a:solidFill>
                <a:latin typeface="Times New Roman"/>
                <a:cs typeface="Times New Roman"/>
              </a:rPr>
              <a:t>o</a:t>
            </a:r>
            <a:r>
              <a:rPr sz="1400" spc="-15" dirty="0">
                <a:solidFill>
                  <a:srgbClr val="001F5F"/>
                </a:solidFill>
                <a:latin typeface="Times New Roman"/>
                <a:cs typeface="Times New Roman"/>
              </a:rPr>
              <a:t>r</a:t>
            </a:r>
            <a:r>
              <a:rPr sz="1400" dirty="0">
                <a:solidFill>
                  <a:srgbClr val="001F5F"/>
                </a:solidFill>
                <a:latin typeface="Times New Roman"/>
                <a:cs typeface="Times New Roman"/>
              </a:rPr>
              <a:t>y</a:t>
            </a:r>
            <a:endParaRPr sz="1400" dirty="0">
              <a:latin typeface="Times New Roman"/>
              <a:cs typeface="Times New Roman"/>
            </a:endParaRPr>
          </a:p>
          <a:p>
            <a:pPr algn="ctr">
              <a:lnSpc>
                <a:spcPct val="100000"/>
              </a:lnSpc>
              <a:spcBef>
                <a:spcPts val="1280"/>
              </a:spcBef>
            </a:pPr>
            <a:r>
              <a:rPr sz="1400" dirty="0">
                <a:solidFill>
                  <a:srgbClr val="001F5F"/>
                </a:solidFill>
                <a:latin typeface="Times New Roman"/>
                <a:cs typeface="Times New Roman"/>
              </a:rPr>
              <a:t>and</a:t>
            </a:r>
            <a:endParaRPr sz="1400" dirty="0">
              <a:latin typeface="Times New Roman"/>
              <a:cs typeface="Times New Roman"/>
            </a:endParaRPr>
          </a:p>
          <a:p>
            <a:pPr>
              <a:lnSpc>
                <a:spcPct val="100000"/>
              </a:lnSpc>
              <a:spcBef>
                <a:spcPts val="45"/>
              </a:spcBef>
            </a:pPr>
            <a:endParaRPr sz="1400" dirty="0">
              <a:latin typeface="Times New Roman"/>
              <a:cs typeface="Times New Roman"/>
            </a:endParaRPr>
          </a:p>
          <a:p>
            <a:pPr marL="955040" marR="948690" indent="2540" algn="ctr">
              <a:lnSpc>
                <a:spcPct val="150100"/>
              </a:lnSpc>
            </a:pPr>
            <a:r>
              <a:rPr sz="1400" spc="-10" dirty="0">
                <a:solidFill>
                  <a:srgbClr val="001F5F"/>
                </a:solidFill>
                <a:latin typeface="Times New Roman"/>
                <a:cs typeface="Times New Roman"/>
              </a:rPr>
              <a:t>N</a:t>
            </a:r>
            <a:r>
              <a:rPr sz="1400" dirty="0">
                <a:solidFill>
                  <a:srgbClr val="001F5F"/>
                </a:solidFill>
                <a:latin typeface="Times New Roman"/>
                <a:cs typeface="Times New Roman"/>
              </a:rPr>
              <a:t>ece</a:t>
            </a:r>
            <a:r>
              <a:rPr sz="1400" spc="5" dirty="0">
                <a:solidFill>
                  <a:srgbClr val="001F5F"/>
                </a:solidFill>
                <a:latin typeface="Times New Roman"/>
                <a:cs typeface="Times New Roman"/>
              </a:rPr>
              <a:t>s</a:t>
            </a:r>
            <a:r>
              <a:rPr sz="1400" dirty="0">
                <a:solidFill>
                  <a:srgbClr val="001F5F"/>
                </a:solidFill>
                <a:latin typeface="Times New Roman"/>
                <a:cs typeface="Times New Roman"/>
              </a:rPr>
              <a:t>sary  Correc</a:t>
            </a:r>
            <a:r>
              <a:rPr sz="1400" spc="5" dirty="0">
                <a:solidFill>
                  <a:srgbClr val="001F5F"/>
                </a:solidFill>
                <a:latin typeface="Times New Roman"/>
                <a:cs typeface="Times New Roman"/>
              </a:rPr>
              <a:t>t</a:t>
            </a:r>
            <a:r>
              <a:rPr sz="1400" dirty="0">
                <a:solidFill>
                  <a:srgbClr val="001F5F"/>
                </a:solidFill>
                <a:latin typeface="Times New Roman"/>
                <a:cs typeface="Times New Roman"/>
              </a:rPr>
              <a:t>ive  Action</a:t>
            </a:r>
            <a:endParaRPr sz="1400" dirty="0">
              <a:latin typeface="Times New Roman"/>
              <a:cs typeface="Times New Roman"/>
            </a:endParaRPr>
          </a:p>
          <a:p>
            <a:pPr marL="938530" marR="927735" indent="-635" algn="ctr">
              <a:lnSpc>
                <a:spcPct val="150000"/>
              </a:lnSpc>
            </a:pPr>
            <a:r>
              <a:rPr sz="1400" spc="5" dirty="0">
                <a:solidFill>
                  <a:srgbClr val="001F5F"/>
                </a:solidFill>
                <a:latin typeface="Times New Roman"/>
                <a:cs typeface="Times New Roman"/>
              </a:rPr>
              <a:t>by  </a:t>
            </a:r>
            <a:r>
              <a:rPr sz="1400" spc="360" dirty="0">
                <a:solidFill>
                  <a:srgbClr val="001F5F"/>
                </a:solidFill>
                <a:latin typeface="Times New Roman"/>
                <a:cs typeface="Times New Roman"/>
              </a:rPr>
              <a:t> </a:t>
            </a:r>
            <a:r>
              <a:rPr sz="1400" spc="-10" dirty="0">
                <a:solidFill>
                  <a:srgbClr val="001F5F"/>
                </a:solidFill>
                <a:latin typeface="Times New Roman"/>
                <a:cs typeface="Times New Roman"/>
              </a:rPr>
              <a:t>L</a:t>
            </a:r>
            <a:r>
              <a:rPr sz="1400" dirty="0">
                <a:solidFill>
                  <a:srgbClr val="001F5F"/>
                </a:solidFill>
                <a:latin typeface="Times New Roman"/>
                <a:cs typeface="Times New Roman"/>
              </a:rPr>
              <a:t>a</a:t>
            </a:r>
            <a:r>
              <a:rPr sz="1400" spc="5" dirty="0">
                <a:solidFill>
                  <a:srgbClr val="001F5F"/>
                </a:solidFill>
                <a:latin typeface="Times New Roman"/>
                <a:cs typeface="Times New Roman"/>
              </a:rPr>
              <a:t>b</a:t>
            </a:r>
            <a:r>
              <a:rPr sz="1400" dirty="0">
                <a:solidFill>
                  <a:srgbClr val="001F5F"/>
                </a:solidFill>
                <a:latin typeface="Times New Roman"/>
                <a:cs typeface="Times New Roman"/>
              </a:rPr>
              <a:t>ora</a:t>
            </a:r>
            <a:r>
              <a:rPr sz="1400" spc="5" dirty="0">
                <a:solidFill>
                  <a:srgbClr val="001F5F"/>
                </a:solidFill>
                <a:latin typeface="Times New Roman"/>
                <a:cs typeface="Times New Roman"/>
              </a:rPr>
              <a:t>t</a:t>
            </a:r>
            <a:r>
              <a:rPr sz="1400" dirty="0">
                <a:solidFill>
                  <a:srgbClr val="001F5F"/>
                </a:solidFill>
                <a:latin typeface="Times New Roman"/>
                <a:cs typeface="Times New Roman"/>
              </a:rPr>
              <a:t>o</a:t>
            </a:r>
            <a:r>
              <a:rPr sz="1400" spc="-15" dirty="0">
                <a:solidFill>
                  <a:srgbClr val="001F5F"/>
                </a:solidFill>
                <a:latin typeface="Times New Roman"/>
                <a:cs typeface="Times New Roman"/>
              </a:rPr>
              <a:t>r</a:t>
            </a:r>
            <a:r>
              <a:rPr sz="1400" dirty="0">
                <a:solidFill>
                  <a:srgbClr val="001F5F"/>
                </a:solidFill>
                <a:latin typeface="Times New Roman"/>
                <a:cs typeface="Times New Roman"/>
              </a:rPr>
              <a:t>y</a:t>
            </a:r>
            <a:endParaRPr lang="en-US" sz="1400" dirty="0">
              <a:solidFill>
                <a:srgbClr val="001F5F"/>
              </a:solidFill>
              <a:latin typeface="Times New Roman"/>
              <a:cs typeface="Times New Roman"/>
            </a:endParaRPr>
          </a:p>
          <a:p>
            <a:pPr marL="938530" marR="927735" indent="-635" algn="ctr">
              <a:lnSpc>
                <a:spcPct val="150000"/>
              </a:lnSpc>
            </a:pPr>
            <a:endParaRPr sz="1400" dirty="0">
              <a:latin typeface="Times New Roman"/>
              <a:cs typeface="Times New Roman"/>
            </a:endParaRPr>
          </a:p>
        </p:txBody>
      </p:sp>
      <p:cxnSp>
        <p:nvCxnSpPr>
          <p:cNvPr id="23" name="Straight Arrow Connector 22"/>
          <p:cNvCxnSpPr/>
          <p:nvPr/>
        </p:nvCxnSpPr>
        <p:spPr>
          <a:xfrm>
            <a:off x="4648200" y="1752600"/>
            <a:ext cx="1066800"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8" idx="3"/>
          </p:cNvCxnSpPr>
          <p:nvPr/>
        </p:nvCxnSpPr>
        <p:spPr>
          <a:xfrm>
            <a:off x="4648200" y="1066800"/>
            <a:ext cx="1066800"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4648200" y="2514600"/>
            <a:ext cx="1066800"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4648200" y="3276600"/>
            <a:ext cx="1066800"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4724400" y="4114800"/>
            <a:ext cx="990600"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a:off x="2971800" y="609600"/>
            <a:ext cx="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2971800" y="1295400"/>
            <a:ext cx="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2971800" y="2057400"/>
            <a:ext cx="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a:off x="2971800" y="2819400"/>
            <a:ext cx="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2971800" y="3581400"/>
            <a:ext cx="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2971800" y="4267200"/>
            <a:ext cx="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3048000" y="5029200"/>
            <a:ext cx="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3048000" y="5867400"/>
            <a:ext cx="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26" name="Picture 2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0" y="5562600"/>
            <a:ext cx="2162175" cy="10668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62000"/>
            <a:ext cx="8229600" cy="5486400"/>
          </a:xfrm>
        </p:spPr>
        <p:txBody>
          <a:bodyPr>
            <a:noAutofit/>
          </a:bodyPr>
          <a:lstStyle/>
          <a:p>
            <a:pPr>
              <a:lnSpc>
                <a:spcPct val="110000"/>
              </a:lnSpc>
              <a:buFont typeface="Wingdings" pitchFamily="2" charset="2"/>
              <a:buChar char="v"/>
            </a:pPr>
            <a:r>
              <a:rPr lang="en-US" sz="2400" dirty="0">
                <a:latin typeface="Times New Roman" pitchFamily="18" charset="0"/>
                <a:cs typeface="Times New Roman" pitchFamily="18" charset="0"/>
              </a:rPr>
              <a:t>The National Accreditation Board for Testing and Calibration Laboratories (NABL) undertakes the assessment and accreditation of testing and Calibration Laboratories, in accordance with the international standard ISO/IEC 17025 and ISO 15189.</a:t>
            </a:r>
          </a:p>
          <a:p>
            <a:pPr>
              <a:lnSpc>
                <a:spcPct val="110000"/>
              </a:lnSpc>
              <a:buFont typeface="Wingdings" pitchFamily="2" charset="2"/>
              <a:buChar char="v"/>
            </a:pPr>
            <a:r>
              <a:rPr lang="en-US" sz="2400" dirty="0">
                <a:latin typeface="Times New Roman" pitchFamily="18" charset="0"/>
                <a:cs typeface="Times New Roman" pitchFamily="18" charset="0"/>
              </a:rPr>
              <a:t>NABL is an autonomous body under the aegis of Department of  Science &amp; Technology, Government of India, and is registered under  the Societies Act. </a:t>
            </a:r>
            <a:endParaRPr lang="en-US" sz="2400" dirty="0" smtClean="0">
              <a:latin typeface="Times New Roman" pitchFamily="18" charset="0"/>
              <a:cs typeface="Times New Roman" pitchFamily="18" charset="0"/>
            </a:endParaRPr>
          </a:p>
          <a:p>
            <a:pPr>
              <a:lnSpc>
                <a:spcPct val="110000"/>
              </a:lnSpc>
              <a:buFont typeface="Wingdings" pitchFamily="2" charset="2"/>
              <a:buChar char="v"/>
            </a:pPr>
            <a:r>
              <a:rPr lang="en-US" sz="2400" dirty="0" smtClean="0">
                <a:latin typeface="Times New Roman" pitchFamily="18" charset="0"/>
                <a:cs typeface="Times New Roman" pitchFamily="18" charset="0"/>
              </a:rPr>
              <a:t>It </a:t>
            </a:r>
            <a:r>
              <a:rPr lang="en-US" sz="2400" dirty="0">
                <a:latin typeface="Times New Roman" pitchFamily="18" charset="0"/>
                <a:cs typeface="Times New Roman" pitchFamily="18" charset="0"/>
              </a:rPr>
              <a:t>is only one of its kinds that assess laboratories in  India for quality and consistency in the results. </a:t>
            </a:r>
            <a:endParaRPr lang="en-US" sz="2400" dirty="0" smtClean="0">
              <a:latin typeface="Times New Roman" pitchFamily="18" charset="0"/>
              <a:cs typeface="Times New Roman" pitchFamily="18" charset="0"/>
            </a:endParaRPr>
          </a:p>
          <a:p>
            <a:pPr>
              <a:lnSpc>
                <a:spcPct val="110000"/>
              </a:lnSpc>
              <a:buFont typeface="Wingdings" pitchFamily="2" charset="2"/>
              <a:buChar char="v"/>
            </a:pPr>
            <a:r>
              <a:rPr lang="en-US" sz="2400" dirty="0">
                <a:latin typeface="Times New Roman" pitchFamily="18" charset="0"/>
                <a:cs typeface="Times New Roman" pitchFamily="18" charset="0"/>
              </a:rPr>
              <a:t>NABL has agreements with ILAC  (International Laboratory Accreditation Conference) and APLAC  (Asia Pacific Laboratory Accreditation Cooperation). </a:t>
            </a:r>
          </a:p>
          <a:p>
            <a:pPr>
              <a:lnSpc>
                <a:spcPct val="110000"/>
              </a:lnSpc>
              <a:buFont typeface="Wingdings" pitchFamily="2" charset="2"/>
              <a:buChar char="v"/>
            </a:pPr>
            <a:endParaRPr lang="en-US" sz="2400" dirty="0">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0" y="5791200"/>
            <a:ext cx="2162175" cy="9144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610600" cy="4953000"/>
          </a:xfrm>
        </p:spPr>
        <p:txBody>
          <a:bodyPr>
            <a:noAutofit/>
          </a:bodyPr>
          <a:lstStyle/>
          <a:p>
            <a:pPr algn="ctr">
              <a:buClr>
                <a:srgbClr val="C00000"/>
              </a:buClr>
              <a:buNone/>
            </a:pPr>
            <a:endParaRPr lang="en-US" sz="2400" b="1" dirty="0" smtClean="0">
              <a:solidFill>
                <a:srgbClr val="FF0000"/>
              </a:solidFill>
              <a:latin typeface="Times New Roman" pitchFamily="18" charset="0"/>
              <a:cs typeface="Times New Roman" pitchFamily="18" charset="0"/>
            </a:endParaRPr>
          </a:p>
          <a:p>
            <a:pPr algn="ctr">
              <a:buClr>
                <a:srgbClr val="C00000"/>
              </a:buClr>
              <a:buNone/>
            </a:pPr>
            <a:r>
              <a:rPr lang="en-US" sz="2400" b="1" dirty="0" smtClean="0">
                <a:solidFill>
                  <a:srgbClr val="FF0000"/>
                </a:solidFill>
                <a:latin typeface="Times New Roman" pitchFamily="18" charset="0"/>
                <a:cs typeface="Times New Roman" pitchFamily="18" charset="0"/>
              </a:rPr>
              <a:t>AIMS </a:t>
            </a:r>
            <a:r>
              <a:rPr lang="en-US" sz="2400" b="1" dirty="0">
                <a:solidFill>
                  <a:srgbClr val="FF0000"/>
                </a:solidFill>
                <a:latin typeface="Times New Roman" pitchFamily="18" charset="0"/>
                <a:cs typeface="Times New Roman" pitchFamily="18" charset="0"/>
              </a:rPr>
              <a:t>AND OBJECTIVES</a:t>
            </a:r>
          </a:p>
          <a:p>
            <a:pPr marL="0" indent="0">
              <a:buClr>
                <a:srgbClr val="C00000"/>
              </a:buClr>
              <a:buNone/>
            </a:pPr>
            <a:endParaRPr lang="en-US" sz="2400" dirty="0" smtClean="0">
              <a:latin typeface="Times New Roman" pitchFamily="18" charset="0"/>
              <a:cs typeface="Times New Roman" pitchFamily="18" charset="0"/>
            </a:endParaRPr>
          </a:p>
          <a:p>
            <a:pPr marL="57150" indent="-57150">
              <a:buClr>
                <a:srgbClr val="C00000"/>
              </a:buClr>
              <a:buFont typeface="Wingdings" pitchFamily="2" charset="2"/>
              <a:buChar char="Ø"/>
            </a:pPr>
            <a:r>
              <a:rPr lang="en-US" sz="2400" dirty="0" smtClean="0">
                <a:latin typeface="Times New Roman" pitchFamily="18" charset="0"/>
                <a:cs typeface="Times New Roman" pitchFamily="18" charset="0"/>
              </a:rPr>
              <a:t>NABL </a:t>
            </a:r>
            <a:r>
              <a:rPr lang="en-US" sz="2400" dirty="0">
                <a:latin typeface="Times New Roman" pitchFamily="18" charset="0"/>
                <a:cs typeface="Times New Roman" pitchFamily="18" charset="0"/>
              </a:rPr>
              <a:t>has been established with the objective to provide Government, Industry and Society in general with a scheme for third-party assessment of the quality and technical competence of testing and calibration laboratories. </a:t>
            </a:r>
            <a:endParaRPr lang="en-US" sz="2400" dirty="0" smtClean="0">
              <a:latin typeface="Times New Roman" pitchFamily="18" charset="0"/>
              <a:cs typeface="Times New Roman" pitchFamily="18" charset="0"/>
            </a:endParaRPr>
          </a:p>
          <a:p>
            <a:pPr marL="0" indent="0">
              <a:buClr>
                <a:srgbClr val="C00000"/>
              </a:buClr>
              <a:buNone/>
            </a:pPr>
            <a:endParaRPr lang="en-US" sz="2400" dirty="0" smtClean="0">
              <a:latin typeface="Times New Roman" pitchFamily="18" charset="0"/>
              <a:cs typeface="Times New Roman" pitchFamily="18" charset="0"/>
            </a:endParaRPr>
          </a:p>
          <a:p>
            <a:pPr marL="57150" indent="-57150">
              <a:buClr>
                <a:srgbClr val="C00000"/>
              </a:buClr>
              <a:buFont typeface="Wingdings" pitchFamily="2" charset="2"/>
              <a:buChar char="Ø"/>
            </a:pPr>
            <a:r>
              <a:rPr lang="en-US" sz="2400" dirty="0" smtClean="0">
                <a:latin typeface="Times New Roman" pitchFamily="18" charset="0"/>
                <a:cs typeface="Times New Roman" pitchFamily="18" charset="0"/>
              </a:rPr>
              <a:t>Govt</a:t>
            </a:r>
            <a:r>
              <a:rPr lang="en-US" sz="2400" dirty="0">
                <a:latin typeface="Times New Roman" pitchFamily="18" charset="0"/>
                <a:cs typeface="Times New Roman" pitchFamily="18" charset="0"/>
              </a:rPr>
              <a:t>. of India has authorized NABL as the sole accreditation body for Testing and Calibration laboratories</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0" y="5715000"/>
            <a:ext cx="2162175" cy="9906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14400"/>
            <a:ext cx="8229600" cy="4525963"/>
          </a:xfrm>
        </p:spPr>
        <p:txBody>
          <a:bodyPr>
            <a:normAutofit/>
          </a:bodyPr>
          <a:lstStyle/>
          <a:p>
            <a:pPr>
              <a:buClr>
                <a:srgbClr val="C00000"/>
              </a:buClr>
              <a:buFont typeface="Wingdings" pitchFamily="2" charset="2"/>
              <a:buChar char="Ø"/>
            </a:pPr>
            <a:r>
              <a:rPr lang="en-US" sz="2400" dirty="0" smtClean="0">
                <a:latin typeface="Times New Roman" pitchFamily="18" charset="0"/>
                <a:cs typeface="Times New Roman" pitchFamily="18" charset="0"/>
              </a:rPr>
              <a:t>In order to achieve this objective, NABL provides laboratory accreditation services to laboratories that are performing tests / calibrations in accordance with NABL criteria based on internationally accepted standard for laboratory accreditation ISO/IEC 17025. </a:t>
            </a:r>
            <a:endParaRPr lang="en-US" sz="2400" dirty="0">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0" y="5440363"/>
            <a:ext cx="2162175" cy="1036638"/>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2400" b="1" dirty="0">
                <a:solidFill>
                  <a:srgbClr val="FF0000"/>
                </a:solidFill>
                <a:latin typeface="Times New Roman" pitchFamily="18" charset="0"/>
                <a:cs typeface="Times New Roman" pitchFamily="18" charset="0"/>
              </a:rPr>
              <a:t>TYPES OF LABORATORIES SEEK FOR ACCREDITATION</a:t>
            </a: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Font typeface="Wingdings" panose="05000000000000000000" pitchFamily="2" charset="2"/>
              <a:buChar char="v"/>
            </a:pPr>
            <a:r>
              <a:rPr lang="en-US" sz="2400" dirty="0">
                <a:latin typeface="Times New Roman" pitchFamily="18" charset="0"/>
                <a:cs typeface="Times New Roman" pitchFamily="18" charset="0"/>
              </a:rPr>
              <a:t>The laboratories should be legally identifiable &amp; appropriately registered. They can be a part of a big organization or an independent </a:t>
            </a:r>
            <a:r>
              <a:rPr lang="en-US" sz="2400" dirty="0" smtClean="0">
                <a:latin typeface="Times New Roman" pitchFamily="18" charset="0"/>
                <a:cs typeface="Times New Roman" pitchFamily="18" charset="0"/>
              </a:rPr>
              <a:t>entity.</a:t>
            </a:r>
            <a:endParaRPr lang="en-US" sz="2400" dirty="0">
              <a:latin typeface="Times New Roman" pitchFamily="18" charset="0"/>
              <a:cs typeface="Times New Roman" pitchFamily="18" charset="0"/>
            </a:endParaRPr>
          </a:p>
          <a:p>
            <a:pPr>
              <a:buNone/>
            </a:pPr>
            <a:r>
              <a:rPr lang="en-US" sz="2400" dirty="0">
                <a:latin typeface="Times New Roman" pitchFamily="18" charset="0"/>
                <a:cs typeface="Times New Roman" pitchFamily="18" charset="0"/>
              </a:rPr>
              <a:t>NABL accreditations is currently given in following fields:</a:t>
            </a:r>
          </a:p>
          <a:p>
            <a:pPr>
              <a:buClr>
                <a:srgbClr val="C00000"/>
              </a:buClr>
              <a:buFont typeface="Wingdings" pitchFamily="2" charset="2"/>
              <a:buChar char="Ø"/>
            </a:pPr>
            <a:r>
              <a:rPr lang="en-US" sz="2400" dirty="0">
                <a:latin typeface="Times New Roman" pitchFamily="18" charset="0"/>
                <a:cs typeface="Times New Roman" pitchFamily="18" charset="0"/>
              </a:rPr>
              <a:t>Testing laboratories</a:t>
            </a:r>
          </a:p>
          <a:p>
            <a:pPr>
              <a:buClr>
                <a:srgbClr val="C00000"/>
              </a:buClr>
              <a:buFont typeface="Wingdings" pitchFamily="2" charset="2"/>
              <a:buChar char="Ø"/>
            </a:pPr>
            <a:r>
              <a:rPr lang="en-US" sz="2400" dirty="0">
                <a:latin typeface="Times New Roman" pitchFamily="18" charset="0"/>
                <a:cs typeface="Times New Roman" pitchFamily="18" charset="0"/>
              </a:rPr>
              <a:t>Calibration laboratories</a:t>
            </a:r>
          </a:p>
          <a:p>
            <a:pPr>
              <a:buClr>
                <a:srgbClr val="C00000"/>
              </a:buClr>
              <a:buFont typeface="Wingdings" pitchFamily="2" charset="2"/>
              <a:buChar char="Ø"/>
            </a:pPr>
            <a:r>
              <a:rPr lang="en-US" sz="2400" dirty="0">
                <a:latin typeface="Times New Roman" pitchFamily="18" charset="0"/>
                <a:cs typeface="Times New Roman" pitchFamily="18" charset="0"/>
              </a:rPr>
              <a:t>Medical laboratories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0" y="5715000"/>
            <a:ext cx="2162175" cy="9144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28600" y="304800"/>
          <a:ext cx="8686800" cy="6202680"/>
        </p:xfrm>
        <a:graphic>
          <a:graphicData uri="http://schemas.openxmlformats.org/drawingml/2006/table">
            <a:tbl>
              <a:tblPr firstRow="1" bandRow="1">
                <a:tableStyleId>{5C22544A-7EE6-4342-B048-85BDC9FD1C3A}</a:tableStyleId>
              </a:tblPr>
              <a:tblGrid>
                <a:gridCol w="2743199">
                  <a:extLst>
                    <a:ext uri="{9D8B030D-6E8A-4147-A177-3AD203B41FA5}">
                      <a16:colId xmlns="" xmlns:a16="http://schemas.microsoft.com/office/drawing/2014/main" val="20000"/>
                    </a:ext>
                  </a:extLst>
                </a:gridCol>
                <a:gridCol w="2651760">
                  <a:extLst>
                    <a:ext uri="{9D8B030D-6E8A-4147-A177-3AD203B41FA5}">
                      <a16:colId xmlns="" xmlns:a16="http://schemas.microsoft.com/office/drawing/2014/main" val="20001"/>
                    </a:ext>
                  </a:extLst>
                </a:gridCol>
                <a:gridCol w="3291841">
                  <a:extLst>
                    <a:ext uri="{9D8B030D-6E8A-4147-A177-3AD203B41FA5}">
                      <a16:colId xmlns="" xmlns:a16="http://schemas.microsoft.com/office/drawing/2014/main" val="20002"/>
                    </a:ext>
                  </a:extLst>
                </a:gridCol>
              </a:tblGrid>
              <a:tr h="762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spc="-10" dirty="0">
                          <a:solidFill>
                            <a:srgbClr val="FFFF00"/>
                          </a:solidFill>
                          <a:latin typeface="Times New Roman" pitchFamily="18" charset="0"/>
                          <a:cs typeface="Times New Roman" pitchFamily="18" charset="0"/>
                        </a:rPr>
                        <a:t>TESTING</a:t>
                      </a:r>
                      <a:r>
                        <a:rPr lang="en-US" sz="1800" b="1" spc="5" dirty="0">
                          <a:solidFill>
                            <a:srgbClr val="FFFF00"/>
                          </a:solidFill>
                          <a:latin typeface="Times New Roman" pitchFamily="18" charset="0"/>
                          <a:cs typeface="Times New Roman" pitchFamily="18" charset="0"/>
                        </a:rPr>
                        <a:t> </a:t>
                      </a:r>
                      <a:r>
                        <a:rPr lang="en-US" sz="1800" b="1" spc="-15" dirty="0">
                          <a:solidFill>
                            <a:srgbClr val="FFFF00"/>
                          </a:solidFill>
                          <a:latin typeface="Times New Roman" pitchFamily="18" charset="0"/>
                          <a:cs typeface="Times New Roman" pitchFamily="18" charset="0"/>
                        </a:rPr>
                        <a:t>LABORATORIES</a:t>
                      </a:r>
                      <a:endParaRPr lang="en-US" sz="1800" b="1" dirty="0">
                        <a:solidFill>
                          <a:srgbClr val="FFFF00"/>
                        </a:solidFill>
                        <a:latin typeface="Times New Roman" pitchFamily="18" charset="0"/>
                        <a:cs typeface="Times New Roman"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spc="-40" dirty="0">
                          <a:solidFill>
                            <a:srgbClr val="FFFF00"/>
                          </a:solidFill>
                          <a:latin typeface="Times New Roman" pitchFamily="18" charset="0"/>
                          <a:cs typeface="Times New Roman" pitchFamily="18" charset="0"/>
                        </a:rPr>
                        <a:t>CALIBRATION</a:t>
                      </a:r>
                      <a:r>
                        <a:rPr lang="en-US" sz="1800" b="1" spc="-70" dirty="0">
                          <a:solidFill>
                            <a:srgbClr val="FFFF00"/>
                          </a:solidFill>
                          <a:latin typeface="Times New Roman" pitchFamily="18" charset="0"/>
                          <a:cs typeface="Times New Roman" pitchFamily="18" charset="0"/>
                        </a:rPr>
                        <a:t> </a:t>
                      </a:r>
                      <a:r>
                        <a:rPr lang="en-US" sz="1800" b="1" spc="-45" dirty="0">
                          <a:solidFill>
                            <a:srgbClr val="FFFF00"/>
                          </a:solidFill>
                          <a:latin typeface="Times New Roman" pitchFamily="18" charset="0"/>
                          <a:cs typeface="Times New Roman" pitchFamily="18" charset="0"/>
                        </a:rPr>
                        <a:t>LABORATORIES</a:t>
                      </a:r>
                      <a:endParaRPr lang="en-US" sz="1800" b="1" dirty="0">
                        <a:solidFill>
                          <a:srgbClr val="FFFF00"/>
                        </a:solidFill>
                        <a:latin typeface="Times New Roman" pitchFamily="18" charset="0"/>
                        <a:cs typeface="Times New Roman"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spc="-5" dirty="0">
                          <a:solidFill>
                            <a:srgbClr val="FFFF00"/>
                          </a:solidFill>
                          <a:latin typeface="Times New Roman" pitchFamily="18" charset="0"/>
                          <a:cs typeface="Times New Roman" pitchFamily="18" charset="0"/>
                        </a:rPr>
                        <a:t>MEDICAL</a:t>
                      </a:r>
                      <a:r>
                        <a:rPr lang="en-US" sz="1800" b="1" spc="-90" dirty="0">
                          <a:solidFill>
                            <a:srgbClr val="FFFF00"/>
                          </a:solidFill>
                          <a:latin typeface="Times New Roman" pitchFamily="18" charset="0"/>
                          <a:cs typeface="Times New Roman" pitchFamily="18" charset="0"/>
                        </a:rPr>
                        <a:t>  </a:t>
                      </a:r>
                      <a:r>
                        <a:rPr lang="en-US" sz="1800" b="1" spc="-45" dirty="0">
                          <a:solidFill>
                            <a:srgbClr val="FFFF00"/>
                          </a:solidFill>
                          <a:latin typeface="Times New Roman" pitchFamily="18" charset="0"/>
                          <a:cs typeface="Times New Roman" pitchFamily="18" charset="0"/>
                        </a:rPr>
                        <a:t>LABORATORIES</a:t>
                      </a:r>
                      <a:endParaRPr lang="en-US" sz="1800" b="1" dirty="0">
                        <a:solidFill>
                          <a:srgbClr val="FFFF00"/>
                        </a:solidFill>
                        <a:latin typeface="Times New Roman" pitchFamily="18" charset="0"/>
                        <a:cs typeface="Times New Roman" pitchFamily="18" charset="0"/>
                      </a:endParaRPr>
                    </a:p>
                  </a:txBody>
                  <a:tcPr anchor="ctr"/>
                </a:tc>
                <a:extLst>
                  <a:ext uri="{0D108BD9-81ED-4DB2-BD59-A6C34878D82A}">
                    <a16:rowId xmlns="" xmlns:a16="http://schemas.microsoft.com/office/drawing/2014/main" val="10000"/>
                  </a:ext>
                </a:extLst>
              </a:tr>
              <a:tr h="5209929">
                <a:tc>
                  <a:txBody>
                    <a:bodyPr/>
                    <a:lstStyle/>
                    <a:p>
                      <a:pPr lvl="0">
                        <a:lnSpc>
                          <a:spcPct val="150000"/>
                        </a:lnSpc>
                        <a:buFont typeface="Arial" pitchFamily="34" charset="0"/>
                        <a:buChar char="•"/>
                      </a:pPr>
                      <a:r>
                        <a:rPr lang="en-US" sz="2000" spc="-5" dirty="0">
                          <a:latin typeface="Times New Roman" pitchFamily="18" charset="0"/>
                          <a:cs typeface="Times New Roman" pitchFamily="18" charset="0"/>
                        </a:rPr>
                        <a:t>Biological</a:t>
                      </a:r>
                      <a:endParaRPr lang="en-US" sz="2000" dirty="0">
                        <a:latin typeface="Times New Roman" pitchFamily="18" charset="0"/>
                        <a:cs typeface="Times New Roman" pitchFamily="18" charset="0"/>
                      </a:endParaRPr>
                    </a:p>
                    <a:p>
                      <a:pPr lvl="0">
                        <a:lnSpc>
                          <a:spcPct val="150000"/>
                        </a:lnSpc>
                        <a:buFont typeface="Arial" pitchFamily="34" charset="0"/>
                        <a:buChar char="•"/>
                      </a:pPr>
                      <a:r>
                        <a:rPr lang="en-US" sz="2000" dirty="0">
                          <a:latin typeface="Times New Roman" pitchFamily="18" charset="0"/>
                          <a:cs typeface="Times New Roman" pitchFamily="18" charset="0"/>
                        </a:rPr>
                        <a:t>Chemical</a:t>
                      </a:r>
                    </a:p>
                    <a:p>
                      <a:pPr lvl="0">
                        <a:lnSpc>
                          <a:spcPct val="150000"/>
                        </a:lnSpc>
                        <a:buFont typeface="Arial" pitchFamily="34" charset="0"/>
                        <a:buChar char="•"/>
                      </a:pPr>
                      <a:r>
                        <a:rPr lang="en-US" sz="2000" spc="-5" dirty="0">
                          <a:latin typeface="Times New Roman" pitchFamily="18" charset="0"/>
                          <a:cs typeface="Times New Roman" pitchFamily="18" charset="0"/>
                        </a:rPr>
                        <a:t>Electrical</a:t>
                      </a:r>
                      <a:endParaRPr lang="en-US" sz="2000" dirty="0">
                        <a:latin typeface="Times New Roman" pitchFamily="18" charset="0"/>
                        <a:cs typeface="Times New Roman" pitchFamily="18" charset="0"/>
                      </a:endParaRPr>
                    </a:p>
                    <a:p>
                      <a:pPr lvl="0">
                        <a:lnSpc>
                          <a:spcPct val="150000"/>
                        </a:lnSpc>
                        <a:buFont typeface="Arial" pitchFamily="34" charset="0"/>
                        <a:buChar char="•"/>
                      </a:pPr>
                      <a:r>
                        <a:rPr lang="en-US" sz="2000" spc="-5" dirty="0">
                          <a:latin typeface="Times New Roman" pitchFamily="18" charset="0"/>
                          <a:cs typeface="Times New Roman" pitchFamily="18" charset="0"/>
                        </a:rPr>
                        <a:t>Electronics</a:t>
                      </a:r>
                      <a:endParaRPr lang="en-US" sz="2000" dirty="0">
                        <a:latin typeface="Times New Roman" pitchFamily="18" charset="0"/>
                        <a:cs typeface="Times New Roman" pitchFamily="18" charset="0"/>
                      </a:endParaRPr>
                    </a:p>
                    <a:p>
                      <a:pPr lvl="0">
                        <a:lnSpc>
                          <a:spcPct val="150000"/>
                        </a:lnSpc>
                        <a:buFont typeface="Arial" pitchFamily="34" charset="0"/>
                        <a:buChar char="•"/>
                      </a:pPr>
                      <a:r>
                        <a:rPr lang="en-US" sz="2000" spc="-10" dirty="0">
                          <a:latin typeface="Times New Roman" pitchFamily="18" charset="0"/>
                          <a:cs typeface="Times New Roman" pitchFamily="18" charset="0"/>
                        </a:rPr>
                        <a:t>Fluid-Flow</a:t>
                      </a:r>
                      <a:endParaRPr lang="en-US" sz="2000" dirty="0">
                        <a:latin typeface="Times New Roman" pitchFamily="18" charset="0"/>
                        <a:cs typeface="Times New Roman" pitchFamily="18" charset="0"/>
                      </a:endParaRPr>
                    </a:p>
                    <a:p>
                      <a:pPr lvl="0">
                        <a:lnSpc>
                          <a:spcPct val="150000"/>
                        </a:lnSpc>
                        <a:buFont typeface="Arial" pitchFamily="34" charset="0"/>
                        <a:buChar char="•"/>
                      </a:pPr>
                      <a:r>
                        <a:rPr lang="en-US" sz="2000" spc="-5" dirty="0">
                          <a:latin typeface="Times New Roman" pitchFamily="18" charset="0"/>
                          <a:cs typeface="Times New Roman" pitchFamily="18" charset="0"/>
                        </a:rPr>
                        <a:t>Mechanical</a:t>
                      </a:r>
                      <a:endParaRPr lang="en-US" sz="2000" dirty="0">
                        <a:latin typeface="Times New Roman" pitchFamily="18" charset="0"/>
                        <a:cs typeface="Times New Roman" pitchFamily="18" charset="0"/>
                      </a:endParaRPr>
                    </a:p>
                    <a:p>
                      <a:pPr lvl="0">
                        <a:lnSpc>
                          <a:spcPct val="150000"/>
                        </a:lnSpc>
                        <a:buFont typeface="Arial" pitchFamily="34" charset="0"/>
                        <a:buChar char="•"/>
                      </a:pPr>
                      <a:r>
                        <a:rPr lang="en-US" sz="2000" spc="-10" dirty="0">
                          <a:latin typeface="Times New Roman" pitchFamily="18" charset="0"/>
                          <a:cs typeface="Times New Roman" pitchFamily="18" charset="0"/>
                        </a:rPr>
                        <a:t>Non-Destructive</a:t>
                      </a:r>
                      <a:r>
                        <a:rPr lang="en-US" sz="2000" spc="-114" dirty="0">
                          <a:latin typeface="Times New Roman" pitchFamily="18" charset="0"/>
                          <a:cs typeface="Times New Roman" pitchFamily="18" charset="0"/>
                        </a:rPr>
                        <a:t> </a:t>
                      </a:r>
                      <a:r>
                        <a:rPr lang="en-US" sz="2000" spc="-35" dirty="0">
                          <a:latin typeface="Times New Roman" pitchFamily="18" charset="0"/>
                          <a:cs typeface="Times New Roman" pitchFamily="18" charset="0"/>
                        </a:rPr>
                        <a:t>Testing</a:t>
                      </a:r>
                      <a:endParaRPr lang="en-US" sz="2000" dirty="0">
                        <a:latin typeface="Times New Roman" pitchFamily="18" charset="0"/>
                        <a:cs typeface="Times New Roman" pitchFamily="18" charset="0"/>
                      </a:endParaRPr>
                    </a:p>
                    <a:p>
                      <a:pPr lvl="0">
                        <a:lnSpc>
                          <a:spcPct val="150000"/>
                        </a:lnSpc>
                        <a:buFont typeface="Arial" pitchFamily="34" charset="0"/>
                        <a:buChar char="•"/>
                      </a:pPr>
                      <a:r>
                        <a:rPr lang="en-US" sz="2000" spc="-5" dirty="0">
                          <a:latin typeface="Times New Roman" pitchFamily="18" charset="0"/>
                          <a:cs typeface="Times New Roman" pitchFamily="18" charset="0"/>
                        </a:rPr>
                        <a:t>Radiological</a:t>
                      </a:r>
                      <a:endParaRPr lang="en-US" sz="2000" dirty="0">
                        <a:latin typeface="Times New Roman" pitchFamily="18" charset="0"/>
                        <a:cs typeface="Times New Roman" pitchFamily="18" charset="0"/>
                      </a:endParaRPr>
                    </a:p>
                    <a:p>
                      <a:pPr lvl="0">
                        <a:lnSpc>
                          <a:spcPct val="150000"/>
                        </a:lnSpc>
                        <a:buFont typeface="Arial" pitchFamily="34" charset="0"/>
                        <a:buChar char="•"/>
                      </a:pPr>
                      <a:r>
                        <a:rPr lang="en-US" sz="2000" spc="-5" dirty="0">
                          <a:latin typeface="Times New Roman" pitchFamily="18" charset="0"/>
                          <a:cs typeface="Times New Roman" pitchFamily="18" charset="0"/>
                        </a:rPr>
                        <a:t>Thermal</a:t>
                      </a:r>
                      <a:endParaRPr lang="en-US" sz="2000" dirty="0">
                        <a:latin typeface="Times New Roman" pitchFamily="18" charset="0"/>
                        <a:cs typeface="Times New Roman" pitchFamily="18" charset="0"/>
                      </a:endParaRPr>
                    </a:p>
                    <a:p>
                      <a:pPr lvl="0">
                        <a:lnSpc>
                          <a:spcPct val="150000"/>
                        </a:lnSpc>
                        <a:buFont typeface="Arial" pitchFamily="34" charset="0"/>
                        <a:buChar char="•"/>
                      </a:pPr>
                      <a:r>
                        <a:rPr lang="en-US" sz="2000" spc="-15" dirty="0">
                          <a:latin typeface="Times New Roman" pitchFamily="18" charset="0"/>
                          <a:cs typeface="Times New Roman" pitchFamily="18" charset="0"/>
                        </a:rPr>
                        <a:t>Forensic</a:t>
                      </a:r>
                      <a:endParaRPr lang="en-US" sz="2000" dirty="0">
                        <a:latin typeface="Times New Roman" pitchFamily="18" charset="0"/>
                        <a:cs typeface="Times New Roman" pitchFamily="18" charset="0"/>
                      </a:endParaRPr>
                    </a:p>
                    <a:p>
                      <a:pPr lvl="0">
                        <a:lnSpc>
                          <a:spcPct val="150000"/>
                        </a:lnSpc>
                        <a:buFont typeface="Arial" pitchFamily="34" charset="0"/>
                        <a:buChar char="•"/>
                      </a:pPr>
                      <a:r>
                        <a:rPr lang="en-US" sz="2000" dirty="0">
                          <a:latin typeface="Times New Roman" pitchFamily="18" charset="0"/>
                          <a:cs typeface="Times New Roman" pitchFamily="18" charset="0"/>
                        </a:rPr>
                        <a:t>Photometry</a:t>
                      </a:r>
                    </a:p>
                    <a:p>
                      <a:pPr>
                        <a:lnSpc>
                          <a:spcPct val="150000"/>
                        </a:lnSpc>
                      </a:pPr>
                      <a:endParaRPr lang="en-US" sz="1400" b="1" dirty="0">
                        <a:latin typeface="Times New Roman" pitchFamily="18" charset="0"/>
                        <a:cs typeface="Times New Roman" pitchFamily="18" charset="0"/>
                      </a:endParaRPr>
                    </a:p>
                  </a:txBody>
                  <a:tcPr/>
                </a:tc>
                <a:tc>
                  <a:txBody>
                    <a:bodyPr/>
                    <a:lstStyle/>
                    <a:p>
                      <a:pPr lvl="0">
                        <a:lnSpc>
                          <a:spcPct val="150000"/>
                        </a:lnSpc>
                        <a:buFont typeface="Arial" pitchFamily="34" charset="0"/>
                        <a:buChar char="•"/>
                      </a:pPr>
                      <a:r>
                        <a:rPr lang="en-US" sz="2000" spc="-15" dirty="0">
                          <a:latin typeface="Times New Roman" pitchFamily="18" charset="0"/>
                          <a:cs typeface="Times New Roman" pitchFamily="18" charset="0"/>
                        </a:rPr>
                        <a:t>Electro-Technical</a:t>
                      </a:r>
                      <a:endParaRPr lang="en-US" sz="2000" dirty="0">
                        <a:latin typeface="Times New Roman" pitchFamily="18" charset="0"/>
                        <a:cs typeface="Times New Roman" pitchFamily="18" charset="0"/>
                      </a:endParaRPr>
                    </a:p>
                    <a:p>
                      <a:pPr lvl="0">
                        <a:lnSpc>
                          <a:spcPct val="150000"/>
                        </a:lnSpc>
                        <a:buFont typeface="Arial" pitchFamily="34" charset="0"/>
                        <a:buChar char="•"/>
                      </a:pPr>
                      <a:r>
                        <a:rPr lang="en-US" sz="2000" spc="-5" dirty="0">
                          <a:latin typeface="Times New Roman" pitchFamily="18" charset="0"/>
                          <a:cs typeface="Times New Roman" pitchFamily="18" charset="0"/>
                        </a:rPr>
                        <a:t>Mechanical</a:t>
                      </a:r>
                      <a:endParaRPr lang="en-US" sz="2000" dirty="0">
                        <a:latin typeface="Times New Roman" pitchFamily="18" charset="0"/>
                        <a:cs typeface="Times New Roman" pitchFamily="18" charset="0"/>
                      </a:endParaRPr>
                    </a:p>
                    <a:p>
                      <a:pPr lvl="0">
                        <a:lnSpc>
                          <a:spcPct val="150000"/>
                        </a:lnSpc>
                        <a:buFont typeface="Arial" pitchFamily="34" charset="0"/>
                        <a:buChar char="•"/>
                      </a:pPr>
                      <a:r>
                        <a:rPr lang="en-US" sz="2000" dirty="0">
                          <a:latin typeface="Times New Roman" pitchFamily="18" charset="0"/>
                          <a:cs typeface="Times New Roman" pitchFamily="18" charset="0"/>
                        </a:rPr>
                        <a:t>Fluid</a:t>
                      </a:r>
                      <a:r>
                        <a:rPr lang="en-US" sz="2000" spc="-45" dirty="0">
                          <a:latin typeface="Times New Roman" pitchFamily="18" charset="0"/>
                          <a:cs typeface="Times New Roman" pitchFamily="18" charset="0"/>
                        </a:rPr>
                        <a:t> </a:t>
                      </a:r>
                      <a:r>
                        <a:rPr lang="en-US" sz="2000" spc="-15" dirty="0">
                          <a:latin typeface="Times New Roman" pitchFamily="18" charset="0"/>
                          <a:cs typeface="Times New Roman" pitchFamily="18" charset="0"/>
                        </a:rPr>
                        <a:t>Flow</a:t>
                      </a:r>
                      <a:endParaRPr lang="en-US" sz="2000" dirty="0">
                        <a:latin typeface="Times New Roman" pitchFamily="18" charset="0"/>
                        <a:cs typeface="Times New Roman" pitchFamily="18" charset="0"/>
                      </a:endParaRPr>
                    </a:p>
                    <a:p>
                      <a:pPr lvl="0">
                        <a:lnSpc>
                          <a:spcPct val="150000"/>
                        </a:lnSpc>
                        <a:buFont typeface="Arial" pitchFamily="34" charset="0"/>
                        <a:buChar char="•"/>
                      </a:pPr>
                      <a:r>
                        <a:rPr lang="en-US" sz="2000" dirty="0">
                          <a:latin typeface="Times New Roman" pitchFamily="18" charset="0"/>
                          <a:cs typeface="Times New Roman" pitchFamily="18" charset="0"/>
                        </a:rPr>
                        <a:t>Thermal &amp;</a:t>
                      </a:r>
                      <a:r>
                        <a:rPr lang="en-US" sz="2000" spc="-75" dirty="0">
                          <a:latin typeface="Times New Roman" pitchFamily="18" charset="0"/>
                          <a:cs typeface="Times New Roman" pitchFamily="18" charset="0"/>
                        </a:rPr>
                        <a:t> </a:t>
                      </a:r>
                      <a:r>
                        <a:rPr lang="en-US" sz="2000" spc="-5" dirty="0">
                          <a:latin typeface="Times New Roman" pitchFamily="18" charset="0"/>
                          <a:cs typeface="Times New Roman" pitchFamily="18" charset="0"/>
                        </a:rPr>
                        <a:t>Optical</a:t>
                      </a:r>
                      <a:endParaRPr lang="en-US" sz="2000" dirty="0">
                        <a:latin typeface="Times New Roman" pitchFamily="18" charset="0"/>
                        <a:cs typeface="Times New Roman" pitchFamily="18" charset="0"/>
                      </a:endParaRPr>
                    </a:p>
                    <a:p>
                      <a:pPr lvl="0">
                        <a:lnSpc>
                          <a:spcPct val="150000"/>
                        </a:lnSpc>
                        <a:buFont typeface="Arial" pitchFamily="34" charset="0"/>
                        <a:buChar char="•"/>
                      </a:pPr>
                      <a:r>
                        <a:rPr lang="en-US" sz="2000" dirty="0">
                          <a:latin typeface="Times New Roman" pitchFamily="18" charset="0"/>
                          <a:cs typeface="Times New Roman" pitchFamily="18" charset="0"/>
                        </a:rPr>
                        <a:t>Radiological</a:t>
                      </a:r>
                    </a:p>
                    <a:p>
                      <a:endParaRPr lang="en-US" sz="1800" b="1" dirty="0">
                        <a:latin typeface="Times New Roman" pitchFamily="18" charset="0"/>
                        <a:cs typeface="Times New Roman" pitchFamily="18" charset="0"/>
                      </a:endParaRPr>
                    </a:p>
                  </a:txBody>
                  <a:tcPr/>
                </a:tc>
                <a:tc>
                  <a:txBody>
                    <a:bodyPr/>
                    <a:lstStyle/>
                    <a:p>
                      <a:pPr lvl="0">
                        <a:lnSpc>
                          <a:spcPct val="150000"/>
                        </a:lnSpc>
                        <a:buFont typeface="Arial" pitchFamily="34" charset="0"/>
                        <a:buChar char="•"/>
                      </a:pPr>
                      <a:r>
                        <a:rPr lang="en-US" sz="2000" spc="-5" dirty="0">
                          <a:latin typeface="Times New Roman" pitchFamily="18" charset="0"/>
                          <a:cs typeface="Times New Roman" pitchFamily="18" charset="0"/>
                        </a:rPr>
                        <a:t>Clinical</a:t>
                      </a:r>
                      <a:r>
                        <a:rPr lang="en-US" sz="2000" spc="-25" dirty="0">
                          <a:latin typeface="Times New Roman" pitchFamily="18" charset="0"/>
                          <a:cs typeface="Times New Roman" pitchFamily="18" charset="0"/>
                        </a:rPr>
                        <a:t> </a:t>
                      </a:r>
                      <a:r>
                        <a:rPr lang="en-US" sz="2000" spc="-5" dirty="0">
                          <a:latin typeface="Times New Roman" pitchFamily="18" charset="0"/>
                          <a:cs typeface="Times New Roman" pitchFamily="18" charset="0"/>
                        </a:rPr>
                        <a:t>Biochemistry</a:t>
                      </a:r>
                      <a:endParaRPr lang="en-US" sz="2000" dirty="0">
                        <a:latin typeface="Times New Roman" pitchFamily="18" charset="0"/>
                        <a:cs typeface="Times New Roman" pitchFamily="18" charset="0"/>
                      </a:endParaRPr>
                    </a:p>
                    <a:p>
                      <a:pPr lvl="0">
                        <a:lnSpc>
                          <a:spcPct val="150000"/>
                        </a:lnSpc>
                        <a:buFont typeface="Arial" pitchFamily="34" charset="0"/>
                        <a:buChar char="•"/>
                      </a:pPr>
                      <a:r>
                        <a:rPr lang="en-US" sz="2000" spc="-5" dirty="0">
                          <a:latin typeface="Times New Roman" pitchFamily="18" charset="0"/>
                          <a:cs typeface="Times New Roman" pitchFamily="18" charset="0"/>
                        </a:rPr>
                        <a:t>Clinical</a:t>
                      </a:r>
                      <a:r>
                        <a:rPr lang="en-US" sz="2000" spc="-25" dirty="0">
                          <a:latin typeface="Times New Roman" pitchFamily="18" charset="0"/>
                          <a:cs typeface="Times New Roman" pitchFamily="18" charset="0"/>
                        </a:rPr>
                        <a:t> </a:t>
                      </a:r>
                      <a:r>
                        <a:rPr lang="en-US" sz="2000" dirty="0">
                          <a:latin typeface="Times New Roman" pitchFamily="18" charset="0"/>
                          <a:cs typeface="Times New Roman" pitchFamily="18" charset="0"/>
                        </a:rPr>
                        <a:t>Pathology</a:t>
                      </a:r>
                    </a:p>
                    <a:p>
                      <a:pPr lvl="0">
                        <a:lnSpc>
                          <a:spcPct val="150000"/>
                        </a:lnSpc>
                        <a:buFont typeface="Arial" pitchFamily="34" charset="0"/>
                        <a:buChar char="•"/>
                      </a:pPr>
                      <a:r>
                        <a:rPr lang="en-US" sz="2000" dirty="0">
                          <a:latin typeface="Times New Roman" pitchFamily="18" charset="0"/>
                          <a:cs typeface="Times New Roman" pitchFamily="18" charset="0"/>
                        </a:rPr>
                        <a:t>Haematology &amp;</a:t>
                      </a:r>
                      <a:r>
                        <a:rPr lang="en-US" sz="2000" spc="-175" dirty="0">
                          <a:latin typeface="Times New Roman" pitchFamily="18" charset="0"/>
                          <a:cs typeface="Times New Roman" pitchFamily="18" charset="0"/>
                        </a:rPr>
                        <a:t>    </a:t>
                      </a:r>
                      <a:r>
                        <a:rPr lang="en-US" sz="2000" dirty="0">
                          <a:latin typeface="Times New Roman" pitchFamily="18" charset="0"/>
                          <a:cs typeface="Times New Roman" pitchFamily="18" charset="0"/>
                        </a:rPr>
                        <a:t>Immunohaematology</a:t>
                      </a:r>
                    </a:p>
                    <a:p>
                      <a:pPr lvl="0">
                        <a:lnSpc>
                          <a:spcPct val="150000"/>
                        </a:lnSpc>
                        <a:buFont typeface="Arial" pitchFamily="34" charset="0"/>
                        <a:buChar char="•"/>
                      </a:pPr>
                      <a:r>
                        <a:rPr lang="en-US" sz="2000" dirty="0">
                          <a:latin typeface="Times New Roman" pitchFamily="18" charset="0"/>
                          <a:cs typeface="Times New Roman" pitchFamily="18" charset="0"/>
                        </a:rPr>
                        <a:t>Microbiology &amp;</a:t>
                      </a:r>
                      <a:r>
                        <a:rPr lang="en-US" sz="2000" spc="-95" dirty="0">
                          <a:latin typeface="Times New Roman" pitchFamily="18" charset="0"/>
                          <a:cs typeface="Times New Roman" pitchFamily="18" charset="0"/>
                        </a:rPr>
                        <a:t> </a:t>
                      </a:r>
                      <a:r>
                        <a:rPr lang="en-US" sz="2000" dirty="0">
                          <a:latin typeface="Times New Roman" pitchFamily="18" charset="0"/>
                          <a:cs typeface="Times New Roman" pitchFamily="18" charset="0"/>
                        </a:rPr>
                        <a:t>Serology</a:t>
                      </a:r>
                    </a:p>
                    <a:p>
                      <a:pPr lvl="0">
                        <a:lnSpc>
                          <a:spcPct val="150000"/>
                        </a:lnSpc>
                        <a:buFont typeface="Arial" pitchFamily="34" charset="0"/>
                        <a:buChar char="•"/>
                      </a:pPr>
                      <a:r>
                        <a:rPr lang="en-US" sz="2000" spc="-5" dirty="0">
                          <a:latin typeface="Times New Roman" pitchFamily="18" charset="0"/>
                          <a:cs typeface="Times New Roman" pitchFamily="18" charset="0"/>
                        </a:rPr>
                        <a:t>Histopathology</a:t>
                      </a:r>
                      <a:endParaRPr lang="en-US" sz="2000" dirty="0">
                        <a:latin typeface="Times New Roman" pitchFamily="18" charset="0"/>
                        <a:cs typeface="Times New Roman" pitchFamily="18" charset="0"/>
                      </a:endParaRPr>
                    </a:p>
                    <a:p>
                      <a:pPr lvl="0">
                        <a:lnSpc>
                          <a:spcPct val="150000"/>
                        </a:lnSpc>
                        <a:buFont typeface="Arial" pitchFamily="34" charset="0"/>
                        <a:buChar char="•"/>
                      </a:pPr>
                      <a:r>
                        <a:rPr lang="en-US" sz="2000" spc="-5" dirty="0">
                          <a:latin typeface="Times New Roman" pitchFamily="18" charset="0"/>
                          <a:cs typeface="Times New Roman" pitchFamily="18" charset="0"/>
                        </a:rPr>
                        <a:t>Cytopathology</a:t>
                      </a:r>
                      <a:endParaRPr lang="en-US" sz="2000" dirty="0">
                        <a:latin typeface="Times New Roman" pitchFamily="18" charset="0"/>
                        <a:cs typeface="Times New Roman" pitchFamily="18" charset="0"/>
                      </a:endParaRPr>
                    </a:p>
                    <a:p>
                      <a:pPr lvl="0">
                        <a:lnSpc>
                          <a:spcPct val="150000"/>
                        </a:lnSpc>
                        <a:buFont typeface="Arial" pitchFamily="34" charset="0"/>
                        <a:buChar char="•"/>
                      </a:pPr>
                      <a:r>
                        <a:rPr lang="en-US" sz="2000" dirty="0">
                          <a:latin typeface="Times New Roman" pitchFamily="18" charset="0"/>
                          <a:cs typeface="Times New Roman" pitchFamily="18" charset="0"/>
                        </a:rPr>
                        <a:t>Genetics</a:t>
                      </a:r>
                    </a:p>
                    <a:p>
                      <a:pPr lvl="0">
                        <a:lnSpc>
                          <a:spcPct val="150000"/>
                        </a:lnSpc>
                        <a:buFont typeface="Arial" pitchFamily="34" charset="0"/>
                        <a:buChar char="•"/>
                      </a:pPr>
                      <a:r>
                        <a:rPr lang="en-US" sz="2000" spc="-5" dirty="0">
                          <a:latin typeface="Times New Roman" pitchFamily="18" charset="0"/>
                          <a:cs typeface="Times New Roman" pitchFamily="18" charset="0"/>
                        </a:rPr>
                        <a:t>Nuclear </a:t>
                      </a:r>
                      <a:r>
                        <a:rPr lang="en-US" sz="2000" spc="-10" dirty="0">
                          <a:latin typeface="Times New Roman" pitchFamily="18" charset="0"/>
                          <a:cs typeface="Times New Roman" pitchFamily="18" charset="0"/>
                        </a:rPr>
                        <a:t>Medicine </a:t>
                      </a:r>
                      <a:r>
                        <a:rPr lang="en-US" sz="2000" spc="-5" dirty="0">
                          <a:latin typeface="Times New Roman" pitchFamily="18" charset="0"/>
                          <a:cs typeface="Times New Roman" pitchFamily="18" charset="0"/>
                        </a:rPr>
                        <a:t>(in-vitro </a:t>
                      </a:r>
                      <a:r>
                        <a:rPr lang="en-US" sz="2000" spc="-10" dirty="0">
                          <a:latin typeface="Times New Roman" pitchFamily="18" charset="0"/>
                          <a:cs typeface="Times New Roman" pitchFamily="18" charset="0"/>
                        </a:rPr>
                        <a:t>tests</a:t>
                      </a:r>
                      <a:r>
                        <a:rPr lang="en-US" sz="2000" spc="-440" dirty="0">
                          <a:latin typeface="Times New Roman" pitchFamily="18" charset="0"/>
                          <a:cs typeface="Times New Roman" pitchFamily="18" charset="0"/>
                        </a:rPr>
                        <a:t> </a:t>
                      </a:r>
                      <a:r>
                        <a:rPr lang="en-US" sz="2000" spc="-10" dirty="0">
                          <a:latin typeface="Times New Roman" pitchFamily="18" charset="0"/>
                          <a:cs typeface="Times New Roman" pitchFamily="18" charset="0"/>
                        </a:rPr>
                        <a:t>only)</a:t>
                      </a:r>
                      <a:endParaRPr lang="en-US" sz="2000" dirty="0">
                        <a:latin typeface="Times New Roman" pitchFamily="18" charset="0"/>
                        <a:cs typeface="Times New Roman" pitchFamily="18" charset="0"/>
                      </a:endParaRPr>
                    </a:p>
                    <a:p>
                      <a:endParaRPr lang="en-US" sz="1400" b="1" dirty="0">
                        <a:latin typeface="Times New Roman" pitchFamily="18" charset="0"/>
                        <a:cs typeface="Times New Roman" pitchFamily="18" charset="0"/>
                      </a:endParaRPr>
                    </a:p>
                  </a:txBody>
                  <a:tcPr/>
                </a:tc>
                <a:extLst>
                  <a:ext uri="{0D108BD9-81ED-4DB2-BD59-A6C34878D82A}">
                    <a16:rowId xmlns="" xmlns:a16="http://schemas.microsoft.com/office/drawing/2014/main" val="10001"/>
                  </a:ext>
                </a:extLst>
              </a:tr>
            </a:tbl>
          </a:graphicData>
        </a:graphic>
      </p:graphicFrame>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0" y="5791200"/>
            <a:ext cx="2162175" cy="8382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229600" cy="6248400"/>
          </a:xfrm>
        </p:spPr>
        <p:txBody>
          <a:bodyPr>
            <a:noAutofit/>
          </a:bodyPr>
          <a:lstStyle/>
          <a:p>
            <a:pPr>
              <a:buNone/>
            </a:pPr>
            <a:r>
              <a:rPr lang="en-US" sz="2400" b="1" dirty="0">
                <a:solidFill>
                  <a:srgbClr val="FF0000"/>
                </a:solidFill>
                <a:latin typeface="Times New Roman" pitchFamily="18" charset="0"/>
                <a:cs typeface="Times New Roman" pitchFamily="18" charset="0"/>
              </a:rPr>
              <a:t>IMPORTANCE OF LABORATORY ACCREDITATION</a:t>
            </a:r>
          </a:p>
          <a:p>
            <a:r>
              <a:rPr lang="en-US" sz="2400" dirty="0">
                <a:latin typeface="Times New Roman" pitchFamily="18" charset="0"/>
                <a:cs typeface="Times New Roman" pitchFamily="18" charset="0"/>
              </a:rPr>
              <a:t>The concept of laboratory accreditation was developed to provide a means for third-party certification of the competence of laboratories to perform specific type(s) of testing and calibration.</a:t>
            </a:r>
          </a:p>
          <a:p>
            <a:r>
              <a:rPr lang="en-US" sz="2400" dirty="0">
                <a:latin typeface="Times New Roman" pitchFamily="18" charset="0"/>
                <a:cs typeface="Times New Roman" pitchFamily="18" charset="0"/>
              </a:rPr>
              <a:t>Laboratory accreditation provides formal recognition of competent laboratories, thus providing a ready means for customers to find reliable testing and calibration services in order to meet their demands.</a:t>
            </a:r>
          </a:p>
          <a:p>
            <a:r>
              <a:rPr lang="en-US" sz="2400" dirty="0">
                <a:latin typeface="Times New Roman" pitchFamily="18" charset="0"/>
                <a:cs typeface="Times New Roman" pitchFamily="18" charset="0"/>
              </a:rPr>
              <a:t>Laboratory accreditation enhances customer confidence in accepting testing /calibration reports issued by accredited </a:t>
            </a:r>
            <a:r>
              <a:rPr lang="en-US" sz="2400" dirty="0" smtClean="0">
                <a:latin typeface="Times New Roman" pitchFamily="18" charset="0"/>
                <a:cs typeface="Times New Roman" pitchFamily="18" charset="0"/>
              </a:rPr>
              <a:t>laboratories.</a:t>
            </a:r>
            <a:endParaRPr lang="en-US" sz="24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a:bodyPr>
          <a:lstStyle/>
          <a:p>
            <a:pPr algn="l"/>
            <a:r>
              <a:rPr lang="en-US" sz="2400" b="1" dirty="0">
                <a:solidFill>
                  <a:srgbClr val="FF0000"/>
                </a:solidFill>
                <a:latin typeface="Times New Roman" pitchFamily="18" charset="0"/>
                <a:cs typeface="Times New Roman" pitchFamily="18" charset="0"/>
              </a:rPr>
              <a:t>BENEFITS OF ACCREDITATION</a:t>
            </a:r>
          </a:p>
        </p:txBody>
      </p:sp>
      <p:sp>
        <p:nvSpPr>
          <p:cNvPr id="3" name="Content Placeholder 2"/>
          <p:cNvSpPr>
            <a:spLocks noGrp="1"/>
          </p:cNvSpPr>
          <p:nvPr>
            <p:ph idx="1"/>
          </p:nvPr>
        </p:nvSpPr>
        <p:spPr>
          <a:xfrm>
            <a:off x="457200" y="914400"/>
            <a:ext cx="8229600" cy="5486400"/>
          </a:xfrm>
        </p:spPr>
        <p:txBody>
          <a:bodyPr>
            <a:normAutofit lnSpcReduction="10000"/>
          </a:bodyPr>
          <a:lstStyle/>
          <a:p>
            <a:pPr>
              <a:buNone/>
            </a:pPr>
            <a:r>
              <a:rPr lang="en-US" sz="2400" b="1" dirty="0">
                <a:solidFill>
                  <a:srgbClr val="7030A0"/>
                </a:solidFill>
                <a:latin typeface="Times New Roman" pitchFamily="18" charset="0"/>
                <a:cs typeface="Times New Roman" pitchFamily="18" charset="0"/>
              </a:rPr>
              <a:t>For customer</a:t>
            </a:r>
          </a:p>
          <a:p>
            <a:pPr>
              <a:buNone/>
            </a:pPr>
            <a:endParaRPr lang="en-US" sz="2400" b="1" dirty="0">
              <a:solidFill>
                <a:srgbClr val="7030A0"/>
              </a:solidFill>
              <a:latin typeface="Times New Roman" pitchFamily="18" charset="0"/>
              <a:cs typeface="Times New Roman" pitchFamily="18" charset="0"/>
            </a:endParaRPr>
          </a:p>
          <a:p>
            <a:pPr marL="287020" indent="-274320">
              <a:lnSpc>
                <a:spcPct val="100000"/>
              </a:lnSpc>
              <a:spcBef>
                <a:spcPts val="630"/>
              </a:spcBef>
              <a:buClr>
                <a:srgbClr val="B03E9A"/>
              </a:buClr>
              <a:buSzPct val="72500"/>
              <a:buFont typeface="Wingdings 2"/>
              <a:buChar char=""/>
              <a:tabLst>
                <a:tab pos="287020" algn="l"/>
              </a:tabLst>
            </a:pPr>
            <a:r>
              <a:rPr lang="en-US" sz="2400" spc="-5" dirty="0">
                <a:latin typeface="Times New Roman" pitchFamily="18" charset="0"/>
                <a:cs typeface="Times New Roman" pitchFamily="18" charset="0"/>
              </a:rPr>
              <a:t>Customers </a:t>
            </a:r>
            <a:r>
              <a:rPr lang="en-US" sz="2400" dirty="0">
                <a:latin typeface="Times New Roman" pitchFamily="18" charset="0"/>
                <a:cs typeface="Times New Roman" pitchFamily="18" charset="0"/>
              </a:rPr>
              <a:t>can search</a:t>
            </a:r>
            <a:r>
              <a:rPr lang="en-US" sz="2400" spc="-105" dirty="0">
                <a:latin typeface="Times New Roman" pitchFamily="18" charset="0"/>
                <a:cs typeface="Times New Roman" pitchFamily="18" charset="0"/>
              </a:rPr>
              <a:t> </a:t>
            </a:r>
            <a:r>
              <a:rPr lang="en-US" sz="2400" dirty="0">
                <a:latin typeface="Times New Roman" pitchFamily="18" charset="0"/>
                <a:cs typeface="Times New Roman" pitchFamily="18" charset="0"/>
              </a:rPr>
              <a:t>laboratories</a:t>
            </a:r>
          </a:p>
          <a:p>
            <a:pPr marL="771525" marR="109855" lvl="1" indent="-228600">
              <a:lnSpc>
                <a:spcPct val="100000"/>
              </a:lnSpc>
              <a:spcBef>
                <a:spcPts val="415"/>
              </a:spcBef>
              <a:buClr>
                <a:srgbClr val="F8B639"/>
              </a:buClr>
              <a:buSzPct val="59375"/>
              <a:buFont typeface="Wingdings"/>
              <a:buChar char=""/>
              <a:tabLst>
                <a:tab pos="772160" algn="l"/>
              </a:tabLst>
            </a:pPr>
            <a:r>
              <a:rPr lang="en-US" sz="2400" spc="-5" dirty="0">
                <a:latin typeface="Times New Roman" pitchFamily="18" charset="0"/>
                <a:cs typeface="Times New Roman" pitchFamily="18" charset="0"/>
              </a:rPr>
              <a:t>Customers </a:t>
            </a:r>
            <a:r>
              <a:rPr lang="en-US" sz="2400" spc="-10" dirty="0">
                <a:latin typeface="Times New Roman" pitchFamily="18" charset="0"/>
                <a:cs typeface="Times New Roman" pitchFamily="18" charset="0"/>
              </a:rPr>
              <a:t>can </a:t>
            </a:r>
            <a:r>
              <a:rPr lang="en-US" sz="2400" spc="-5" dirty="0">
                <a:latin typeface="Times New Roman" pitchFamily="18" charset="0"/>
                <a:cs typeface="Times New Roman" pitchFamily="18" charset="0"/>
              </a:rPr>
              <a:t>search and identify the laboratories accredited </a:t>
            </a:r>
            <a:r>
              <a:rPr lang="en-US" sz="2400" spc="-10" dirty="0">
                <a:latin typeface="Times New Roman" pitchFamily="18" charset="0"/>
                <a:cs typeface="Times New Roman" pitchFamily="18" charset="0"/>
              </a:rPr>
              <a:t>by NABL for </a:t>
            </a:r>
            <a:r>
              <a:rPr lang="en-US" sz="2400" spc="-5" dirty="0">
                <a:latin typeface="Times New Roman" pitchFamily="18" charset="0"/>
                <a:cs typeface="Times New Roman" pitchFamily="18" charset="0"/>
              </a:rPr>
              <a:t>their specific requirements from the </a:t>
            </a:r>
            <a:r>
              <a:rPr lang="en-US" sz="2400" spc="-10" dirty="0">
                <a:latin typeface="Times New Roman" pitchFamily="18" charset="0"/>
                <a:cs typeface="Times New Roman" pitchFamily="18" charset="0"/>
              </a:rPr>
              <a:t>NABL </a:t>
            </a:r>
            <a:r>
              <a:rPr lang="en-US" sz="2400" spc="-5" dirty="0">
                <a:latin typeface="Times New Roman" pitchFamily="18" charset="0"/>
                <a:cs typeface="Times New Roman" pitchFamily="18" charset="0"/>
              </a:rPr>
              <a:t>website or  Directory of accredited</a:t>
            </a:r>
            <a:r>
              <a:rPr lang="en-US" sz="2400" spc="30" dirty="0">
                <a:latin typeface="Times New Roman" pitchFamily="18" charset="0"/>
                <a:cs typeface="Times New Roman" pitchFamily="18" charset="0"/>
              </a:rPr>
              <a:t> </a:t>
            </a:r>
            <a:r>
              <a:rPr lang="en-US" sz="2400" spc="-5" dirty="0">
                <a:latin typeface="Times New Roman" pitchFamily="18" charset="0"/>
                <a:cs typeface="Times New Roman" pitchFamily="18" charset="0"/>
              </a:rPr>
              <a:t>laboratories.</a:t>
            </a:r>
            <a:endParaRPr lang="en-US" sz="2400" dirty="0">
              <a:latin typeface="Times New Roman" pitchFamily="18" charset="0"/>
              <a:cs typeface="Times New Roman" pitchFamily="18" charset="0"/>
            </a:endParaRPr>
          </a:p>
          <a:p>
            <a:pPr marL="287020" indent="-274320">
              <a:lnSpc>
                <a:spcPct val="100000"/>
              </a:lnSpc>
              <a:spcBef>
                <a:spcPts val="585"/>
              </a:spcBef>
              <a:buClr>
                <a:srgbClr val="B03E9A"/>
              </a:buClr>
              <a:buSzPct val="72500"/>
              <a:buFont typeface="Wingdings 2"/>
              <a:buChar char=""/>
              <a:tabLst>
                <a:tab pos="287020" algn="l"/>
              </a:tabLst>
            </a:pPr>
            <a:r>
              <a:rPr lang="en-US" sz="2400" spc="-5" dirty="0">
                <a:latin typeface="Times New Roman" pitchFamily="18" charset="0"/>
                <a:cs typeface="Times New Roman" pitchFamily="18" charset="0"/>
              </a:rPr>
              <a:t>Increased confidence in</a:t>
            </a:r>
            <a:r>
              <a:rPr lang="en-US" sz="2400" spc="-70" dirty="0">
                <a:latin typeface="Times New Roman" pitchFamily="18" charset="0"/>
                <a:cs typeface="Times New Roman" pitchFamily="18" charset="0"/>
              </a:rPr>
              <a:t> </a:t>
            </a:r>
            <a:r>
              <a:rPr lang="en-US" sz="2400" dirty="0">
                <a:latin typeface="Times New Roman" pitchFamily="18" charset="0"/>
                <a:cs typeface="Times New Roman" pitchFamily="18" charset="0"/>
              </a:rPr>
              <a:t>reports</a:t>
            </a:r>
          </a:p>
          <a:p>
            <a:pPr marL="771525" marR="5080" lvl="1" indent="-228600">
              <a:lnSpc>
                <a:spcPct val="100000"/>
              </a:lnSpc>
              <a:spcBef>
                <a:spcPts val="409"/>
              </a:spcBef>
              <a:buClr>
                <a:srgbClr val="F8B639"/>
              </a:buClr>
              <a:buSzPct val="59375"/>
              <a:buFont typeface="Wingdings"/>
              <a:buChar char=""/>
              <a:tabLst>
                <a:tab pos="772160" algn="l"/>
              </a:tabLst>
            </a:pPr>
            <a:r>
              <a:rPr lang="en-US" sz="2400" spc="-5" dirty="0">
                <a:latin typeface="Times New Roman" pitchFamily="18" charset="0"/>
                <a:cs typeface="Times New Roman" pitchFamily="18" charset="0"/>
              </a:rPr>
              <a:t>The labs are required to participate in proficiency </a:t>
            </a:r>
            <a:r>
              <a:rPr lang="en-US" sz="2400" dirty="0">
                <a:latin typeface="Times New Roman" pitchFamily="18" charset="0"/>
                <a:cs typeface="Times New Roman" pitchFamily="18" charset="0"/>
              </a:rPr>
              <a:t>testing </a:t>
            </a:r>
            <a:r>
              <a:rPr lang="en-US" sz="2400" spc="-5" dirty="0">
                <a:latin typeface="Times New Roman" pitchFamily="18" charset="0"/>
                <a:cs typeface="Times New Roman" pitchFamily="18" charset="0"/>
              </a:rPr>
              <a:t>which </a:t>
            </a:r>
            <a:r>
              <a:rPr lang="en-US" sz="2400" spc="-10" dirty="0">
                <a:latin typeface="Times New Roman" pitchFamily="18" charset="0"/>
                <a:cs typeface="Times New Roman" pitchFamily="18" charset="0"/>
              </a:rPr>
              <a:t>is  </a:t>
            </a:r>
            <a:r>
              <a:rPr lang="en-US" sz="2400" spc="-5" dirty="0">
                <a:latin typeface="Times New Roman" pitchFamily="18" charset="0"/>
                <a:cs typeface="Times New Roman" pitchFamily="18" charset="0"/>
              </a:rPr>
              <a:t>again </a:t>
            </a:r>
            <a:r>
              <a:rPr lang="en-US" sz="2400" spc="-10" dirty="0">
                <a:latin typeface="Times New Roman" pitchFamily="18" charset="0"/>
                <a:cs typeface="Times New Roman" pitchFamily="18" charset="0"/>
              </a:rPr>
              <a:t>demonstration </a:t>
            </a:r>
            <a:r>
              <a:rPr lang="en-US" sz="2400" spc="-5" dirty="0">
                <a:latin typeface="Times New Roman" pitchFamily="18" charset="0"/>
                <a:cs typeface="Times New Roman" pitchFamily="18" charset="0"/>
              </a:rPr>
              <a:t>of competence. So, there is increased  </a:t>
            </a:r>
            <a:r>
              <a:rPr lang="en-US" sz="2400" spc="-10" dirty="0">
                <a:latin typeface="Times New Roman" pitchFamily="18" charset="0"/>
                <a:cs typeface="Times New Roman" pitchFamily="18" charset="0"/>
              </a:rPr>
              <a:t>confidence </a:t>
            </a:r>
            <a:r>
              <a:rPr lang="en-US" sz="2400" spc="-5" dirty="0">
                <a:latin typeface="Times New Roman" pitchFamily="18" charset="0"/>
                <a:cs typeface="Times New Roman" pitchFamily="18" charset="0"/>
              </a:rPr>
              <a:t>in the reports released by the</a:t>
            </a:r>
            <a:r>
              <a:rPr lang="en-US" sz="2400" spc="100" dirty="0">
                <a:latin typeface="Times New Roman" pitchFamily="18" charset="0"/>
                <a:cs typeface="Times New Roman" pitchFamily="18" charset="0"/>
              </a:rPr>
              <a:t> </a:t>
            </a:r>
            <a:r>
              <a:rPr lang="en-US" sz="2400" spc="-25" dirty="0">
                <a:latin typeface="Times New Roman" pitchFamily="18" charset="0"/>
                <a:cs typeface="Times New Roman" pitchFamily="18" charset="0"/>
              </a:rPr>
              <a:t>laboratory.</a:t>
            </a:r>
            <a:endParaRPr lang="en-US" sz="2400" dirty="0">
              <a:latin typeface="Times New Roman" pitchFamily="18" charset="0"/>
              <a:cs typeface="Times New Roman" pitchFamily="18" charset="0"/>
            </a:endParaRPr>
          </a:p>
          <a:p>
            <a:pPr marL="287020" indent="-274320">
              <a:lnSpc>
                <a:spcPct val="100000"/>
              </a:lnSpc>
              <a:spcBef>
                <a:spcPts val="585"/>
              </a:spcBef>
              <a:buClr>
                <a:srgbClr val="B03E9A"/>
              </a:buClr>
              <a:buSzPct val="72500"/>
              <a:buFont typeface="Wingdings 2"/>
              <a:buChar char=""/>
              <a:tabLst>
                <a:tab pos="287020" algn="l"/>
              </a:tabLst>
            </a:pPr>
            <a:r>
              <a:rPr lang="en-US" sz="2400" dirty="0">
                <a:latin typeface="Times New Roman" pitchFamily="18" charset="0"/>
                <a:cs typeface="Times New Roman" pitchFamily="18" charset="0"/>
              </a:rPr>
              <a:t>The </a:t>
            </a:r>
            <a:r>
              <a:rPr lang="en-US" sz="2400" spc="-5" dirty="0">
                <a:latin typeface="Times New Roman" pitchFamily="18" charset="0"/>
                <a:cs typeface="Times New Roman" pitchFamily="18" charset="0"/>
              </a:rPr>
              <a:t>customers </a:t>
            </a:r>
            <a:r>
              <a:rPr lang="en-US" sz="2400" dirty="0">
                <a:latin typeface="Times New Roman" pitchFamily="18" charset="0"/>
                <a:cs typeface="Times New Roman" pitchFamily="18" charset="0"/>
              </a:rPr>
              <a:t>get services </a:t>
            </a:r>
            <a:r>
              <a:rPr lang="en-US" sz="2400" spc="-5" dirty="0">
                <a:latin typeface="Times New Roman" pitchFamily="18" charset="0"/>
                <a:cs typeface="Times New Roman" pitchFamily="18" charset="0"/>
              </a:rPr>
              <a:t>by credential</a:t>
            </a:r>
            <a:r>
              <a:rPr lang="en-US" sz="2400" spc="-175" dirty="0">
                <a:latin typeface="Times New Roman" pitchFamily="18" charset="0"/>
                <a:cs typeface="Times New Roman" pitchFamily="18" charset="0"/>
              </a:rPr>
              <a:t> </a:t>
            </a:r>
            <a:r>
              <a:rPr lang="en-US" sz="2400" dirty="0">
                <a:latin typeface="Times New Roman" pitchFamily="18" charset="0"/>
                <a:cs typeface="Times New Roman" pitchFamily="18" charset="0"/>
              </a:rPr>
              <a:t>staff.</a:t>
            </a:r>
          </a:p>
          <a:p>
            <a:pPr marL="287020" indent="-274320">
              <a:lnSpc>
                <a:spcPct val="100000"/>
              </a:lnSpc>
              <a:spcBef>
                <a:spcPts val="600"/>
              </a:spcBef>
              <a:buClr>
                <a:srgbClr val="B03E9A"/>
              </a:buClr>
              <a:buSzPct val="72500"/>
              <a:buFont typeface="Wingdings 2"/>
              <a:buChar char=""/>
              <a:tabLst>
                <a:tab pos="287020" algn="l"/>
              </a:tabLst>
            </a:pPr>
            <a:r>
              <a:rPr lang="en-US" sz="2400" dirty="0">
                <a:latin typeface="Times New Roman" pitchFamily="18" charset="0"/>
                <a:cs typeface="Times New Roman" pitchFamily="18" charset="0"/>
              </a:rPr>
              <a:t>Savings </a:t>
            </a:r>
            <a:r>
              <a:rPr lang="en-US" sz="2400" spc="-5" dirty="0">
                <a:latin typeface="Times New Roman" pitchFamily="18" charset="0"/>
                <a:cs typeface="Times New Roman" pitchFamily="18" charset="0"/>
              </a:rPr>
              <a:t>in terms </a:t>
            </a:r>
            <a:r>
              <a:rPr lang="en-US" sz="2400" dirty="0">
                <a:latin typeface="Times New Roman" pitchFamily="18" charset="0"/>
                <a:cs typeface="Times New Roman" pitchFamily="18" charset="0"/>
              </a:rPr>
              <a:t>of time </a:t>
            </a:r>
            <a:r>
              <a:rPr lang="en-US" sz="2400" spc="-5" dirty="0">
                <a:latin typeface="Times New Roman" pitchFamily="18" charset="0"/>
                <a:cs typeface="Times New Roman" pitchFamily="18" charset="0"/>
              </a:rPr>
              <a:t>and </a:t>
            </a:r>
            <a:r>
              <a:rPr lang="en-US" sz="2400" dirty="0">
                <a:latin typeface="Times New Roman" pitchFamily="18" charset="0"/>
                <a:cs typeface="Times New Roman" pitchFamily="18" charset="0"/>
              </a:rPr>
              <a:t>money </a:t>
            </a:r>
            <a:r>
              <a:rPr lang="en-US" sz="2400" spc="-5" dirty="0">
                <a:latin typeface="Times New Roman" pitchFamily="18" charset="0"/>
                <a:cs typeface="Times New Roman" pitchFamily="18" charset="0"/>
              </a:rPr>
              <a:t>as it </a:t>
            </a:r>
            <a:r>
              <a:rPr lang="en-US" sz="2400" dirty="0">
                <a:latin typeface="Times New Roman" pitchFamily="18" charset="0"/>
                <a:cs typeface="Times New Roman" pitchFamily="18" charset="0"/>
              </a:rPr>
              <a:t>reduces</a:t>
            </a:r>
            <a:r>
              <a:rPr lang="en-US" sz="2400" spc="-185" dirty="0">
                <a:latin typeface="Times New Roman" pitchFamily="18" charset="0"/>
                <a:cs typeface="Times New Roman" pitchFamily="18" charset="0"/>
              </a:rPr>
              <a:t> </a:t>
            </a:r>
            <a:r>
              <a:rPr lang="en-US" sz="2400" dirty="0">
                <a:latin typeface="Times New Roman" pitchFamily="18" charset="0"/>
                <a:cs typeface="Times New Roman" pitchFamily="18" charset="0"/>
              </a:rPr>
              <a:t>or</a:t>
            </a:r>
          </a:p>
          <a:p>
            <a:pPr marL="286385">
              <a:lnSpc>
                <a:spcPct val="100000"/>
              </a:lnSpc>
              <a:buNone/>
            </a:pPr>
            <a:r>
              <a:rPr lang="en-US" sz="2400" spc="-5" dirty="0">
                <a:latin typeface="Times New Roman" pitchFamily="18" charset="0"/>
                <a:cs typeface="Times New Roman" pitchFamily="18" charset="0"/>
              </a:rPr>
              <a:t>    eliminates the need </a:t>
            </a:r>
            <a:r>
              <a:rPr lang="en-US" sz="2400" dirty="0">
                <a:latin typeface="Times New Roman" pitchFamily="18" charset="0"/>
                <a:cs typeface="Times New Roman" pitchFamily="18" charset="0"/>
              </a:rPr>
              <a:t>of</a:t>
            </a:r>
            <a:r>
              <a:rPr lang="en-US" sz="2400" spc="-80" dirty="0">
                <a:latin typeface="Times New Roman" pitchFamily="18" charset="0"/>
                <a:cs typeface="Times New Roman" pitchFamily="18" charset="0"/>
              </a:rPr>
              <a:t> </a:t>
            </a:r>
            <a:r>
              <a:rPr lang="en-US" sz="2400" dirty="0">
                <a:latin typeface="Times New Roman" pitchFamily="18" charset="0"/>
                <a:cs typeface="Times New Roman" pitchFamily="18" charset="0"/>
              </a:rPr>
              <a:t>re-testing.</a:t>
            </a:r>
          </a:p>
          <a:p>
            <a:pPr>
              <a:buNone/>
            </a:pPr>
            <a:endParaRPr lang="en-US" sz="2400" dirty="0">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0" y="5791200"/>
            <a:ext cx="2162175" cy="9144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10200"/>
          </a:xfrm>
        </p:spPr>
        <p:txBody>
          <a:bodyPr>
            <a:noAutofit/>
          </a:bodyPr>
          <a:lstStyle/>
          <a:p>
            <a:pPr>
              <a:buNone/>
            </a:pPr>
            <a:r>
              <a:rPr lang="en-US" sz="2400" b="1" dirty="0">
                <a:solidFill>
                  <a:srgbClr val="7030A0"/>
                </a:solidFill>
                <a:latin typeface="Times New Roman" pitchFamily="18" charset="0"/>
                <a:cs typeface="Times New Roman" pitchFamily="18" charset="0"/>
              </a:rPr>
              <a:t>For laboratory</a:t>
            </a:r>
          </a:p>
          <a:p>
            <a:pPr>
              <a:buNone/>
            </a:pPr>
            <a:endParaRPr lang="en-US" sz="2400" b="1" dirty="0">
              <a:solidFill>
                <a:srgbClr val="7030A0"/>
              </a:solidFill>
              <a:latin typeface="Times New Roman" pitchFamily="18" charset="0"/>
              <a:cs typeface="Times New Roman" pitchFamily="18" charset="0"/>
            </a:endParaRPr>
          </a:p>
          <a:p>
            <a:pPr marL="287020" indent="-274320">
              <a:lnSpc>
                <a:spcPct val="100000"/>
              </a:lnSpc>
              <a:spcBef>
                <a:spcPts val="630"/>
              </a:spcBef>
              <a:buClr>
                <a:srgbClr val="B03E9A"/>
              </a:buClr>
              <a:buSzPct val="72500"/>
              <a:buFont typeface="Wingdings 2"/>
              <a:buChar char=""/>
              <a:tabLst>
                <a:tab pos="287020" algn="l"/>
              </a:tabLst>
            </a:pPr>
            <a:r>
              <a:rPr lang="en-US" sz="2400" dirty="0">
                <a:latin typeface="Times New Roman" pitchFamily="18" charset="0"/>
                <a:cs typeface="Times New Roman" pitchFamily="18" charset="0"/>
              </a:rPr>
              <a:t>Use of NABL</a:t>
            </a:r>
            <a:r>
              <a:rPr lang="en-US" sz="2400" spc="-130" dirty="0">
                <a:latin typeface="Times New Roman" pitchFamily="18" charset="0"/>
                <a:cs typeface="Times New Roman" pitchFamily="18" charset="0"/>
              </a:rPr>
              <a:t> </a:t>
            </a:r>
            <a:r>
              <a:rPr lang="en-US" sz="2400" dirty="0">
                <a:latin typeface="Times New Roman" pitchFamily="18" charset="0"/>
                <a:cs typeface="Times New Roman" pitchFamily="18" charset="0"/>
              </a:rPr>
              <a:t>symbol</a:t>
            </a:r>
          </a:p>
          <a:p>
            <a:pPr marL="771525" marR="142875" lvl="1" indent="-228600">
              <a:lnSpc>
                <a:spcPct val="100000"/>
              </a:lnSpc>
              <a:spcBef>
                <a:spcPts val="415"/>
              </a:spcBef>
              <a:buClr>
                <a:srgbClr val="F8B639"/>
              </a:buClr>
              <a:buSzPct val="59375"/>
              <a:buFont typeface="Wingdings"/>
              <a:buChar char=""/>
              <a:tabLst>
                <a:tab pos="772160" algn="l"/>
              </a:tabLst>
            </a:pPr>
            <a:r>
              <a:rPr lang="en-US" sz="2400" spc="-5" dirty="0">
                <a:latin typeface="Times New Roman" pitchFamily="18" charset="0"/>
                <a:cs typeface="Times New Roman" pitchFamily="18" charset="0"/>
              </a:rPr>
              <a:t>The accredited laboratories </a:t>
            </a:r>
            <a:r>
              <a:rPr lang="en-US" sz="2400" spc="-10" dirty="0">
                <a:latin typeface="Times New Roman" pitchFamily="18" charset="0"/>
                <a:cs typeface="Times New Roman" pitchFamily="18" charset="0"/>
              </a:rPr>
              <a:t>can </a:t>
            </a:r>
            <a:r>
              <a:rPr lang="en-US" sz="2400" spc="-5" dirty="0">
                <a:latin typeface="Times New Roman" pitchFamily="18" charset="0"/>
                <a:cs typeface="Times New Roman" pitchFamily="18" charset="0"/>
              </a:rPr>
              <a:t>issue test reports bearing the  accreditation </a:t>
            </a:r>
            <a:r>
              <a:rPr lang="en-US" sz="2400" spc="-25" dirty="0">
                <a:latin typeface="Times New Roman" pitchFamily="18" charset="0"/>
                <a:cs typeface="Times New Roman" pitchFamily="18" charset="0"/>
              </a:rPr>
              <a:t>body’s </a:t>
            </a:r>
            <a:r>
              <a:rPr lang="en-US" sz="2400" spc="-5" dirty="0">
                <a:latin typeface="Times New Roman" pitchFamily="18" charset="0"/>
                <a:cs typeface="Times New Roman" pitchFamily="18" charset="0"/>
              </a:rPr>
              <a:t>symbol or endorsement, as an indication of  accreditation.</a:t>
            </a:r>
            <a:endParaRPr lang="en-US" sz="2400" dirty="0">
              <a:latin typeface="Times New Roman" pitchFamily="18" charset="0"/>
              <a:cs typeface="Times New Roman" pitchFamily="18" charset="0"/>
            </a:endParaRPr>
          </a:p>
          <a:p>
            <a:pPr marL="287020" indent="-274320">
              <a:lnSpc>
                <a:spcPct val="100000"/>
              </a:lnSpc>
              <a:spcBef>
                <a:spcPts val="585"/>
              </a:spcBef>
              <a:buClr>
                <a:srgbClr val="B03E9A"/>
              </a:buClr>
              <a:buSzPct val="72500"/>
              <a:buFont typeface="Wingdings 2"/>
              <a:buChar char=""/>
              <a:tabLst>
                <a:tab pos="287020" algn="l"/>
              </a:tabLst>
            </a:pPr>
            <a:r>
              <a:rPr lang="en-US" sz="2400" spc="-5" dirty="0">
                <a:latin typeface="Times New Roman" pitchFamily="18" charset="0"/>
                <a:cs typeface="Times New Roman" pitchFamily="18" charset="0"/>
              </a:rPr>
              <a:t>International</a:t>
            </a:r>
            <a:r>
              <a:rPr lang="en-US" sz="2400" spc="-50" dirty="0">
                <a:latin typeface="Times New Roman" pitchFamily="18" charset="0"/>
                <a:cs typeface="Times New Roman" pitchFamily="18" charset="0"/>
              </a:rPr>
              <a:t> </a:t>
            </a:r>
            <a:r>
              <a:rPr lang="en-US" sz="2400" spc="-10" dirty="0">
                <a:latin typeface="Times New Roman" pitchFamily="18" charset="0"/>
                <a:cs typeface="Times New Roman" pitchFamily="18" charset="0"/>
              </a:rPr>
              <a:t>Recognition</a:t>
            </a:r>
            <a:endParaRPr lang="en-US" sz="2400" dirty="0">
              <a:latin typeface="Times New Roman" pitchFamily="18" charset="0"/>
              <a:cs typeface="Times New Roman" pitchFamily="18" charset="0"/>
            </a:endParaRPr>
          </a:p>
          <a:p>
            <a:pPr marL="228600" marR="896619" lvl="1" indent="-228600" algn="r">
              <a:lnSpc>
                <a:spcPct val="100000"/>
              </a:lnSpc>
              <a:spcBef>
                <a:spcPts val="409"/>
              </a:spcBef>
              <a:buClr>
                <a:srgbClr val="F8B639"/>
              </a:buClr>
              <a:buSzPct val="59375"/>
              <a:buFont typeface="Wingdings"/>
              <a:buChar char=""/>
              <a:tabLst>
                <a:tab pos="228600" algn="l"/>
              </a:tabLst>
            </a:pPr>
            <a:r>
              <a:rPr lang="en-US" sz="2400" spc="-5" dirty="0">
                <a:latin typeface="Times New Roman" pitchFamily="18" charset="0"/>
                <a:cs typeface="Times New Roman" pitchFamily="18" charset="0"/>
              </a:rPr>
              <a:t>Lab accreditation is highly </a:t>
            </a:r>
            <a:r>
              <a:rPr lang="en-US" sz="2400" dirty="0">
                <a:latin typeface="Times New Roman" pitchFamily="18" charset="0"/>
                <a:cs typeface="Times New Roman" pitchFamily="18" charset="0"/>
              </a:rPr>
              <a:t>regarded </a:t>
            </a:r>
            <a:r>
              <a:rPr lang="en-US" sz="2400" spc="-10" dirty="0">
                <a:latin typeface="Times New Roman" pitchFamily="18" charset="0"/>
                <a:cs typeface="Times New Roman" pitchFamily="18" charset="0"/>
              </a:rPr>
              <a:t>both nationally</a:t>
            </a:r>
            <a:r>
              <a:rPr lang="en-US" sz="2400" spc="90" dirty="0">
                <a:latin typeface="Times New Roman" pitchFamily="18" charset="0"/>
                <a:cs typeface="Times New Roman" pitchFamily="18" charset="0"/>
              </a:rPr>
              <a:t> </a:t>
            </a:r>
            <a:r>
              <a:rPr lang="en-US" sz="2400" spc="-10" dirty="0">
                <a:latin typeface="Times New Roman" pitchFamily="18" charset="0"/>
                <a:cs typeface="Times New Roman" pitchFamily="18" charset="0"/>
              </a:rPr>
              <a:t>and</a:t>
            </a:r>
            <a:endParaRPr lang="en-US" sz="2400" dirty="0">
              <a:latin typeface="Times New Roman" pitchFamily="18" charset="0"/>
              <a:cs typeface="Times New Roman" pitchFamily="18" charset="0"/>
            </a:endParaRPr>
          </a:p>
          <a:p>
            <a:pPr marR="935355" algn="r">
              <a:lnSpc>
                <a:spcPct val="100000"/>
              </a:lnSpc>
              <a:spcBef>
                <a:spcPts val="5"/>
              </a:spcBef>
              <a:buNone/>
            </a:pPr>
            <a:r>
              <a:rPr lang="en-US" sz="2400" spc="-5" dirty="0">
                <a:latin typeface="Times New Roman" pitchFamily="18" charset="0"/>
                <a:cs typeface="Times New Roman" pitchFamily="18" charset="0"/>
              </a:rPr>
              <a:t>internationally as an indicator of technical</a:t>
            </a:r>
            <a:r>
              <a:rPr lang="en-US" sz="2400" spc="70" dirty="0">
                <a:latin typeface="Times New Roman" pitchFamily="18" charset="0"/>
                <a:cs typeface="Times New Roman" pitchFamily="18" charset="0"/>
              </a:rPr>
              <a:t> </a:t>
            </a:r>
            <a:r>
              <a:rPr lang="en-US" sz="2400" spc="-10" dirty="0">
                <a:latin typeface="Times New Roman" pitchFamily="18" charset="0"/>
                <a:cs typeface="Times New Roman" pitchFamily="18" charset="0"/>
              </a:rPr>
              <a:t>competence</a:t>
            </a:r>
            <a:endParaRPr lang="en-US" sz="2400" dirty="0">
              <a:latin typeface="Times New Roman" pitchFamily="18" charset="0"/>
              <a:cs typeface="Times New Roman" pitchFamily="18" charset="0"/>
            </a:endParaRPr>
          </a:p>
          <a:p>
            <a:pPr marL="287020" indent="-274320">
              <a:lnSpc>
                <a:spcPct val="100000"/>
              </a:lnSpc>
              <a:spcBef>
                <a:spcPts val="580"/>
              </a:spcBef>
              <a:buClr>
                <a:srgbClr val="B03E9A"/>
              </a:buClr>
              <a:buSzPct val="72500"/>
              <a:buFont typeface="Wingdings 2"/>
              <a:buChar char=""/>
              <a:tabLst>
                <a:tab pos="287020" algn="l"/>
              </a:tabLst>
            </a:pPr>
            <a:r>
              <a:rPr lang="en-US" sz="2400" dirty="0">
                <a:latin typeface="Times New Roman" pitchFamily="18" charset="0"/>
                <a:cs typeface="Times New Roman" pitchFamily="18" charset="0"/>
              </a:rPr>
              <a:t>Satisfaction of </a:t>
            </a:r>
            <a:r>
              <a:rPr lang="en-US" sz="2400" spc="-5" dirty="0">
                <a:latin typeface="Times New Roman" pitchFamily="18" charset="0"/>
                <a:cs typeface="Times New Roman" pitchFamily="18" charset="0"/>
              </a:rPr>
              <a:t>the</a:t>
            </a:r>
            <a:r>
              <a:rPr lang="en-US" sz="2400" spc="-90" dirty="0">
                <a:latin typeface="Times New Roman" pitchFamily="18" charset="0"/>
                <a:cs typeface="Times New Roman" pitchFamily="18" charset="0"/>
              </a:rPr>
              <a:t> </a:t>
            </a:r>
            <a:r>
              <a:rPr lang="en-US" sz="2400" dirty="0">
                <a:latin typeface="Times New Roman" pitchFamily="18" charset="0"/>
                <a:cs typeface="Times New Roman" pitchFamily="18" charset="0"/>
              </a:rPr>
              <a:t>staff</a:t>
            </a:r>
          </a:p>
          <a:p>
            <a:pPr marL="771525" marR="5080" lvl="1" indent="-228600">
              <a:lnSpc>
                <a:spcPct val="100000"/>
              </a:lnSpc>
              <a:spcBef>
                <a:spcPts val="415"/>
              </a:spcBef>
              <a:buClr>
                <a:srgbClr val="F8B639"/>
              </a:buClr>
              <a:buSzPct val="59375"/>
              <a:buFont typeface="Wingdings"/>
              <a:buChar char=""/>
              <a:tabLst>
                <a:tab pos="772160" algn="l"/>
              </a:tabLst>
            </a:pPr>
            <a:r>
              <a:rPr lang="en-US" sz="2400" spc="-5" dirty="0">
                <a:latin typeface="Times New Roman" pitchFamily="18" charset="0"/>
                <a:cs typeface="Times New Roman" pitchFamily="18" charset="0"/>
              </a:rPr>
              <a:t>The staff in an accredited laboratory is satisfied as it </a:t>
            </a:r>
            <a:r>
              <a:rPr lang="en-US" sz="2400" spc="-10" dirty="0">
                <a:latin typeface="Times New Roman" pitchFamily="18" charset="0"/>
                <a:cs typeface="Times New Roman" pitchFamily="18" charset="0"/>
              </a:rPr>
              <a:t>provides for  continuous </a:t>
            </a:r>
            <a:r>
              <a:rPr lang="en-US" sz="2400" spc="-5" dirty="0">
                <a:latin typeface="Times New Roman" pitchFamily="18" charset="0"/>
                <a:cs typeface="Times New Roman" pitchFamily="18" charset="0"/>
              </a:rPr>
              <a:t>learning ,good </a:t>
            </a:r>
            <a:r>
              <a:rPr lang="en-US" sz="2400" spc="-10" dirty="0">
                <a:latin typeface="Times New Roman" pitchFamily="18" charset="0"/>
                <a:cs typeface="Times New Roman" pitchFamily="18" charset="0"/>
              </a:rPr>
              <a:t>working </a:t>
            </a:r>
            <a:r>
              <a:rPr lang="en-US" sz="2400" spc="-5" dirty="0">
                <a:latin typeface="Times New Roman" pitchFamily="18" charset="0"/>
                <a:cs typeface="Times New Roman" pitchFamily="18" charset="0"/>
              </a:rPr>
              <a:t>environment,</a:t>
            </a:r>
            <a:r>
              <a:rPr lang="en-US" sz="2400" spc="145" dirty="0">
                <a:latin typeface="Times New Roman" pitchFamily="18" charset="0"/>
                <a:cs typeface="Times New Roman" pitchFamily="18" charset="0"/>
              </a:rPr>
              <a:t> </a:t>
            </a:r>
            <a:r>
              <a:rPr lang="en-US" sz="2400" spc="-5" dirty="0">
                <a:latin typeface="Times New Roman" pitchFamily="18" charset="0"/>
                <a:cs typeface="Times New Roman" pitchFamily="18" charset="0"/>
              </a:rPr>
              <a:t>leadership.</a:t>
            </a:r>
            <a:endParaRPr lang="en-US" sz="2400" dirty="0">
              <a:latin typeface="Times New Roman" pitchFamily="18" charset="0"/>
              <a:cs typeface="Times New Roman" pitchFamily="18" charset="0"/>
            </a:endParaRPr>
          </a:p>
          <a:p>
            <a:pPr>
              <a:buNone/>
            </a:pPr>
            <a:endParaRPr lang="en-US" sz="2400" dirty="0">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0" y="5715000"/>
            <a:ext cx="2162175" cy="91440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4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5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6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416</TotalTime>
  <Words>1018</Words>
  <Application>Microsoft Office PowerPoint</Application>
  <PresentationFormat>On-screen Show (4:3)</PresentationFormat>
  <Paragraphs>107</Paragraphs>
  <Slides>14</Slides>
  <Notes>1</Notes>
  <HiddenSlides>0</HiddenSlides>
  <MMClips>0</MMClips>
  <ScaleCrop>false</ScaleCrop>
  <HeadingPairs>
    <vt:vector size="6" baseType="variant">
      <vt:variant>
        <vt:lpstr>Fonts Used</vt:lpstr>
      </vt:variant>
      <vt:variant>
        <vt:i4>7</vt:i4>
      </vt:variant>
      <vt:variant>
        <vt:lpstr>Theme</vt:lpstr>
      </vt:variant>
      <vt:variant>
        <vt:i4>8</vt:i4>
      </vt:variant>
      <vt:variant>
        <vt:lpstr>Slide Titles</vt:lpstr>
      </vt:variant>
      <vt:variant>
        <vt:i4>14</vt:i4>
      </vt:variant>
    </vt:vector>
  </HeadingPairs>
  <TitlesOfParts>
    <vt:vector size="29" baseType="lpstr">
      <vt:lpstr>Arial</vt:lpstr>
      <vt:lpstr>Baskerville Old Face</vt:lpstr>
      <vt:lpstr>Calibri</vt:lpstr>
      <vt:lpstr>Calibri Light</vt:lpstr>
      <vt:lpstr>Times New Roman</vt:lpstr>
      <vt:lpstr>Wingdings</vt:lpstr>
      <vt:lpstr>Wingdings 2</vt:lpstr>
      <vt:lpstr>Office Theme</vt:lpstr>
      <vt:lpstr>2_Custom Design</vt:lpstr>
      <vt:lpstr>3_Custom Design</vt:lpstr>
      <vt:lpstr>4_Custom Design</vt:lpstr>
      <vt:lpstr>5_Custom Design</vt:lpstr>
      <vt:lpstr>6_Custom Design</vt:lpstr>
      <vt:lpstr>1_Custom Design</vt:lpstr>
      <vt:lpstr>Custom Design</vt:lpstr>
      <vt:lpstr>NABL National Accreditation for Testing and Calibration Laboratories</vt:lpstr>
      <vt:lpstr>PowerPoint Presentation</vt:lpstr>
      <vt:lpstr>PowerPoint Presentation</vt:lpstr>
      <vt:lpstr>PowerPoint Presentation</vt:lpstr>
      <vt:lpstr>TYPES OF LABORATORIES SEEK FOR ACCREDITATION</vt:lpstr>
      <vt:lpstr>PowerPoint Presentation</vt:lpstr>
      <vt:lpstr>PowerPoint Presentation</vt:lpstr>
      <vt:lpstr>BENEFITS OF ACCREDITATION</vt:lpstr>
      <vt:lpstr>PowerPoint Presentation</vt:lpstr>
      <vt:lpstr>ACCREDITATION PROCESS</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ACCREDITATION PROCESS</dc:title>
  <dc:creator>ASHWIN</dc:creator>
  <cp:lastModifiedBy>SONY</cp:lastModifiedBy>
  <cp:revision>66</cp:revision>
  <dcterms:created xsi:type="dcterms:W3CDTF">2006-08-16T00:00:00Z</dcterms:created>
  <dcterms:modified xsi:type="dcterms:W3CDTF">2025-03-03T08:35:14Z</dcterms:modified>
</cp:coreProperties>
</file>